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handoutMasterIdLst>
    <p:handoutMasterId r:id="rId17"/>
  </p:handoutMasterIdLst>
  <p:sldIdLst>
    <p:sldId id="256" r:id="rId2"/>
    <p:sldId id="258" r:id="rId3"/>
    <p:sldId id="259" r:id="rId4"/>
    <p:sldId id="260" r:id="rId5"/>
    <p:sldId id="261" r:id="rId6"/>
    <p:sldId id="262" r:id="rId7"/>
    <p:sldId id="277" r:id="rId8"/>
    <p:sldId id="270" r:id="rId9"/>
    <p:sldId id="274" r:id="rId10"/>
    <p:sldId id="275" r:id="rId11"/>
    <p:sldId id="264" r:id="rId12"/>
    <p:sldId id="301" r:id="rId13"/>
    <p:sldId id="302" r:id="rId14"/>
    <p:sldId id="303" r:id="rId15"/>
  </p:sldIdLst>
  <p:sldSz cx="9144000" cy="5143500" type="screen16x9"/>
  <p:notesSz cx="6858000" cy="9144000"/>
  <p:embeddedFontLst>
    <p:embeddedFont>
      <p:font typeface="Bebas Neue" panose="020B0606020202050201" pitchFamily="34" charset="0"/>
      <p:regular r:id="rId18"/>
    </p:embeddedFont>
    <p:embeddedFont>
      <p:font typeface="Lato" panose="020F0502020204030203" pitchFamily="34" charset="0"/>
      <p:regular r:id="rId19"/>
      <p:bold r:id="rId20"/>
      <p:italic r:id="rId21"/>
      <p:boldItalic r:id="rId22"/>
    </p:embeddedFont>
    <p:embeddedFont>
      <p:font typeface="Segoe UI Light" panose="020B0502040204020203" pitchFamily="34" charset="0"/>
      <p:regular r:id="rId23"/>
      <p:italic r:id="rId24"/>
    </p:embeddedFont>
    <p:embeddedFont>
      <p:font typeface="Sora SemiBold" panose="020B0604020202020204" charset="0"/>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jklaCVvtpHUWSNd0ixSQ+jquZ75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799B01-314C-49CC-DB20-C95367B9D319}" name="Cristina Gutiérrez Jiménez" initials="CG" userId="S::cgutierrez@freepikco.onmicrosoft.com::9b066b6f-0938-49e6-9aab-2bba891a0f35" providerId="AD"/>
  <p188:author id="{07507977-5039-A8F7-4EA5-74658BDCF63F}" name="jmolinos@intranet.freepikcompany.com" initials="j" userId="S-1-5-21-179105700-2695781124-4246538168-24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7EF1"/>
    <a:srgbClr val="000000"/>
    <a:srgbClr val="2C2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DF7B9C-EBDF-46A0-83E7-B09A4955A7FC}">
  <a:tblStyle styleId="{A6DF7B9C-EBDF-46A0-83E7-B09A4955A7F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2" autoAdjust="0"/>
  </p:normalViewPr>
  <p:slideViewPr>
    <p:cSldViewPr snapToGrid="0" showGuides="1">
      <p:cViewPr>
        <p:scale>
          <a:sx n="78" d="100"/>
          <a:sy n="78" d="100"/>
        </p:scale>
        <p:origin x="940"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1" d="100"/>
          <a:sy n="81"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72"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7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E31DFB-DBB3-AA60-7A6C-2A4A2F7F6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a:extLst>
              <a:ext uri="{FF2B5EF4-FFF2-40B4-BE49-F238E27FC236}">
                <a16:creationId xmlns:a16="http://schemas.microsoft.com/office/drawing/2014/main" id="{6D0449E5-1312-2FA6-E29F-1F0F0D3CA9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296FE1-22E7-4AE4-8C76-B00C76814543}" type="datetimeFigureOut">
              <a:rPr lang="es-ES" smtClean="0"/>
              <a:t>21/08/2024</a:t>
            </a:fld>
            <a:endParaRPr lang="es-ES"/>
          </a:p>
        </p:txBody>
      </p:sp>
      <p:sp>
        <p:nvSpPr>
          <p:cNvPr id="4" name="Footer Placeholder 3">
            <a:extLst>
              <a:ext uri="{FF2B5EF4-FFF2-40B4-BE49-F238E27FC236}">
                <a16:creationId xmlns:a16="http://schemas.microsoft.com/office/drawing/2014/main" id="{CBED1F64-243D-6721-A717-7011DEE740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a:extLst>
              <a:ext uri="{FF2B5EF4-FFF2-40B4-BE49-F238E27FC236}">
                <a16:creationId xmlns:a16="http://schemas.microsoft.com/office/drawing/2014/main" id="{3C0932CC-B4C6-2646-5100-DF9301D2DF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CFACC9-2CF6-473D-A817-FB7A15822308}" type="slidenum">
              <a:rPr lang="es-ES" smtClean="0"/>
              <a:t>‹#›</a:t>
            </a:fld>
            <a:endParaRPr lang="es-ES"/>
          </a:p>
        </p:txBody>
      </p:sp>
    </p:spTree>
    <p:extLst>
      <p:ext uri="{BB962C8B-B14F-4D97-AF65-F5344CB8AC3E}">
        <p14:creationId xmlns:p14="http://schemas.microsoft.com/office/powerpoint/2010/main" val="255439795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99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7615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54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48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4572000" y="1703437"/>
            <a:ext cx="3848100" cy="112076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9000"/>
              <a:buFont typeface="Bebas Neue"/>
              <a:buNone/>
              <a:defRPr sz="48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15"/>
          <p:cNvSpPr txBox="1">
            <a:spLocks noGrp="1"/>
          </p:cNvSpPr>
          <p:nvPr>
            <p:ph type="subTitle" idx="1"/>
          </p:nvPr>
        </p:nvSpPr>
        <p:spPr>
          <a:xfrm>
            <a:off x="4572000" y="2893255"/>
            <a:ext cx="3848100" cy="351388"/>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600">
                <a:solidFill>
                  <a:schemeClr val="bg2"/>
                </a:solidFill>
                <a:latin typeface="Lato" panose="020F0502020204030203" pitchFamily="34" charset="0"/>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45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userDrawn="1">
  <p:cSld name="Table of contents">
    <p:bg>
      <p:bgPr>
        <a:solidFill>
          <a:schemeClr val="bg2"/>
        </a:solidFill>
        <a:effectLst/>
      </p:bgPr>
    </p:bg>
    <p:spTree>
      <p:nvGrpSpPr>
        <p:cNvPr id="1" name="Shape 17"/>
        <p:cNvGrpSpPr/>
        <p:nvPr/>
      </p:nvGrpSpPr>
      <p:grpSpPr>
        <a:xfrm>
          <a:off x="0" y="0"/>
          <a:ext cx="0" cy="0"/>
          <a:chOff x="0" y="0"/>
          <a:chExt cx="0" cy="0"/>
        </a:xfrm>
      </p:grpSpPr>
      <p:sp>
        <p:nvSpPr>
          <p:cNvPr id="21" name="Google Shape;21;p17"/>
          <p:cNvSpPr txBox="1">
            <a:spLocks noGrp="1"/>
          </p:cNvSpPr>
          <p:nvPr>
            <p:ph type="title"/>
          </p:nvPr>
        </p:nvSpPr>
        <p:spPr>
          <a:xfrm>
            <a:off x="723900" y="552450"/>
            <a:ext cx="7696200" cy="52583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2" name="Google Shape;22;p17"/>
          <p:cNvSpPr txBox="1">
            <a:spLocks noGrp="1"/>
          </p:cNvSpPr>
          <p:nvPr>
            <p:ph type="body" idx="1"/>
          </p:nvPr>
        </p:nvSpPr>
        <p:spPr>
          <a:xfrm>
            <a:off x="1773778" y="2296552"/>
            <a:ext cx="2550242" cy="525835"/>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3" name="Google Shape;23;p17"/>
          <p:cNvSpPr txBox="1">
            <a:spLocks noGrp="1"/>
          </p:cNvSpPr>
          <p:nvPr>
            <p:ph type="body" idx="2"/>
          </p:nvPr>
        </p:nvSpPr>
        <p:spPr>
          <a:xfrm>
            <a:off x="1773778" y="1527393"/>
            <a:ext cx="2550242" cy="784963"/>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4" name="Google Shape;24;p17"/>
          <p:cNvSpPr txBox="1">
            <a:spLocks noGrp="1"/>
          </p:cNvSpPr>
          <p:nvPr>
            <p:ph type="body" idx="3"/>
          </p:nvPr>
        </p:nvSpPr>
        <p:spPr>
          <a:xfrm>
            <a:off x="853884" y="1711688"/>
            <a:ext cx="785424" cy="529822"/>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5" name="Google Shape;25;p17"/>
          <p:cNvSpPr txBox="1">
            <a:spLocks noGrp="1"/>
          </p:cNvSpPr>
          <p:nvPr>
            <p:ph type="body" idx="4"/>
          </p:nvPr>
        </p:nvSpPr>
        <p:spPr>
          <a:xfrm>
            <a:off x="5734151" y="2296552"/>
            <a:ext cx="2550242" cy="525835"/>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6" name="Google Shape;26;p17"/>
          <p:cNvSpPr txBox="1">
            <a:spLocks noGrp="1"/>
          </p:cNvSpPr>
          <p:nvPr>
            <p:ph type="body" idx="5"/>
          </p:nvPr>
        </p:nvSpPr>
        <p:spPr>
          <a:xfrm>
            <a:off x="5734153" y="1527394"/>
            <a:ext cx="2550242" cy="784963"/>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7" name="Google Shape;27;p17"/>
          <p:cNvSpPr txBox="1">
            <a:spLocks noGrp="1"/>
          </p:cNvSpPr>
          <p:nvPr>
            <p:ph type="body" idx="6"/>
          </p:nvPr>
        </p:nvSpPr>
        <p:spPr>
          <a:xfrm>
            <a:off x="4834213" y="1712700"/>
            <a:ext cx="765470" cy="525835"/>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8" name="Google Shape;28;p17"/>
          <p:cNvSpPr txBox="1">
            <a:spLocks noGrp="1"/>
          </p:cNvSpPr>
          <p:nvPr>
            <p:ph type="body" idx="7"/>
          </p:nvPr>
        </p:nvSpPr>
        <p:spPr>
          <a:xfrm>
            <a:off x="5734151" y="3893717"/>
            <a:ext cx="2550242" cy="54824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9" name="Google Shape;29;p17"/>
          <p:cNvSpPr txBox="1">
            <a:spLocks noGrp="1"/>
          </p:cNvSpPr>
          <p:nvPr>
            <p:ph type="body" idx="8"/>
          </p:nvPr>
        </p:nvSpPr>
        <p:spPr>
          <a:xfrm>
            <a:off x="5734151" y="3164560"/>
            <a:ext cx="2550242" cy="781988"/>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0" name="Google Shape;30;p17"/>
          <p:cNvSpPr txBox="1">
            <a:spLocks noGrp="1"/>
          </p:cNvSpPr>
          <p:nvPr>
            <p:ph type="body" idx="9"/>
          </p:nvPr>
        </p:nvSpPr>
        <p:spPr>
          <a:xfrm>
            <a:off x="4834211" y="3346890"/>
            <a:ext cx="765470" cy="525835"/>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1" name="Google Shape;31;p17"/>
          <p:cNvSpPr txBox="1">
            <a:spLocks noGrp="1"/>
          </p:cNvSpPr>
          <p:nvPr>
            <p:ph type="body" idx="13"/>
          </p:nvPr>
        </p:nvSpPr>
        <p:spPr>
          <a:xfrm>
            <a:off x="1773778" y="3893716"/>
            <a:ext cx="2550242" cy="54824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2" name="Google Shape;32;p17"/>
          <p:cNvSpPr txBox="1">
            <a:spLocks noGrp="1"/>
          </p:cNvSpPr>
          <p:nvPr>
            <p:ph type="body" idx="14"/>
          </p:nvPr>
        </p:nvSpPr>
        <p:spPr>
          <a:xfrm>
            <a:off x="1773778" y="3164559"/>
            <a:ext cx="2550242" cy="781988"/>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3" name="Google Shape;33;p17"/>
          <p:cNvSpPr txBox="1">
            <a:spLocks noGrp="1"/>
          </p:cNvSpPr>
          <p:nvPr>
            <p:ph type="body" idx="15"/>
          </p:nvPr>
        </p:nvSpPr>
        <p:spPr>
          <a:xfrm>
            <a:off x="853884" y="3349865"/>
            <a:ext cx="785424" cy="525835"/>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9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bg2"/>
        </a:solidFill>
        <a:effectLst/>
      </p:bgPr>
    </p:bg>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723900" y="552450"/>
            <a:ext cx="7696200" cy="528927"/>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9" name="Google Shape;49;p21"/>
          <p:cNvSpPr txBox="1">
            <a:spLocks noGrp="1"/>
          </p:cNvSpPr>
          <p:nvPr>
            <p:ph type="body" idx="1"/>
          </p:nvPr>
        </p:nvSpPr>
        <p:spPr>
          <a:xfrm>
            <a:off x="723901" y="3078954"/>
            <a:ext cx="2531804" cy="839370"/>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0" name="Google Shape;50;p21"/>
          <p:cNvSpPr txBox="1">
            <a:spLocks noGrp="1"/>
          </p:cNvSpPr>
          <p:nvPr>
            <p:ph type="body" idx="2"/>
          </p:nvPr>
        </p:nvSpPr>
        <p:spPr>
          <a:xfrm>
            <a:off x="3306099" y="3078954"/>
            <a:ext cx="2531804" cy="839370"/>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1" name="Google Shape;51;p21"/>
          <p:cNvSpPr txBox="1">
            <a:spLocks noGrp="1"/>
          </p:cNvSpPr>
          <p:nvPr>
            <p:ph type="body" idx="3"/>
          </p:nvPr>
        </p:nvSpPr>
        <p:spPr>
          <a:xfrm>
            <a:off x="723901" y="2686471"/>
            <a:ext cx="2531804" cy="392482"/>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52" name="Google Shape;52;p21"/>
          <p:cNvSpPr txBox="1">
            <a:spLocks noGrp="1"/>
          </p:cNvSpPr>
          <p:nvPr>
            <p:ph type="body" idx="4"/>
          </p:nvPr>
        </p:nvSpPr>
        <p:spPr>
          <a:xfrm>
            <a:off x="3306098" y="2684793"/>
            <a:ext cx="2531804" cy="392482"/>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53" name="Google Shape;53;p21"/>
          <p:cNvSpPr txBox="1">
            <a:spLocks noGrp="1"/>
          </p:cNvSpPr>
          <p:nvPr>
            <p:ph type="body" idx="5"/>
          </p:nvPr>
        </p:nvSpPr>
        <p:spPr>
          <a:xfrm>
            <a:off x="5888296" y="3078953"/>
            <a:ext cx="2531804" cy="839370"/>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4" name="Google Shape;54;p21"/>
          <p:cNvSpPr txBox="1">
            <a:spLocks noGrp="1"/>
          </p:cNvSpPr>
          <p:nvPr>
            <p:ph type="body" idx="6"/>
          </p:nvPr>
        </p:nvSpPr>
        <p:spPr>
          <a:xfrm>
            <a:off x="5888297" y="2680643"/>
            <a:ext cx="2531804" cy="392482"/>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1">
    <p:spTree>
      <p:nvGrpSpPr>
        <p:cNvPr id="1" name=""/>
        <p:cNvGrpSpPr/>
        <p:nvPr/>
      </p:nvGrpSpPr>
      <p:grpSpPr>
        <a:xfrm>
          <a:off x="0" y="0"/>
          <a:ext cx="0" cy="0"/>
          <a:chOff x="0" y="0"/>
          <a:chExt cx="0" cy="0"/>
        </a:xfrm>
      </p:grpSpPr>
      <p:sp>
        <p:nvSpPr>
          <p:cNvPr id="3" name="Google Shape;48;p21">
            <a:extLst>
              <a:ext uri="{FF2B5EF4-FFF2-40B4-BE49-F238E27FC236}">
                <a16:creationId xmlns:a16="http://schemas.microsoft.com/office/drawing/2014/main" id="{610FF660-843B-830C-355D-5F88BC8AC77A}"/>
              </a:ext>
            </a:extLst>
          </p:cNvPr>
          <p:cNvSpPr txBox="1">
            <a:spLocks noGrp="1"/>
          </p:cNvSpPr>
          <p:nvPr>
            <p:ph type="title"/>
          </p:nvPr>
        </p:nvSpPr>
        <p:spPr>
          <a:xfrm>
            <a:off x="723900" y="552450"/>
            <a:ext cx="7696200" cy="5130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816874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69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ckground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59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3771900" y="2028890"/>
            <a:ext cx="4648200" cy="202826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5000"/>
              <a:buFont typeface="Bebas Neue"/>
              <a:buNone/>
              <a:defRPr sz="50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 name="Google Shape;36;p18"/>
          <p:cNvSpPr txBox="1">
            <a:spLocks noGrp="1"/>
          </p:cNvSpPr>
          <p:nvPr>
            <p:ph type="body" idx="1"/>
          </p:nvPr>
        </p:nvSpPr>
        <p:spPr>
          <a:xfrm>
            <a:off x="3771900" y="4057154"/>
            <a:ext cx="4648200" cy="533896"/>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600">
                <a:solidFill>
                  <a:schemeClr val="bg2"/>
                </a:solidFill>
                <a:latin typeface="Lato" panose="020F0502020204030203" pitchFamily="34" charset="0"/>
                <a:ea typeface="Lato" panose="020F0502020204030203" pitchFamily="34" charset="0"/>
                <a:cs typeface="Lato" panose="020F0502020204030203" pitchFamily="34" charset="0"/>
                <a:sym typeface="Anaheim"/>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7" name="Google Shape;37;p18"/>
          <p:cNvSpPr txBox="1">
            <a:spLocks noGrp="1"/>
          </p:cNvSpPr>
          <p:nvPr>
            <p:ph type="body" idx="2"/>
          </p:nvPr>
        </p:nvSpPr>
        <p:spPr>
          <a:xfrm>
            <a:off x="723900" y="572118"/>
            <a:ext cx="2080966" cy="1640329"/>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5000"/>
              <a:buNone/>
              <a:defRPr sz="8800">
                <a:solidFill>
                  <a:schemeClr val="tx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bg>
      <p:bgPr>
        <a:solidFill>
          <a:schemeClr val="bg2"/>
        </a:solidFill>
        <a:effectLst/>
      </p:bgPr>
    </p:bg>
    <p:spTree>
      <p:nvGrpSpPr>
        <p:cNvPr id="1" name="Shape 41"/>
        <p:cNvGrpSpPr/>
        <p:nvPr/>
      </p:nvGrpSpPr>
      <p:grpSpPr>
        <a:xfrm>
          <a:off x="0" y="0"/>
          <a:ext cx="0" cy="0"/>
          <a:chOff x="0" y="0"/>
          <a:chExt cx="0" cy="0"/>
        </a:xfrm>
      </p:grpSpPr>
      <p:sp>
        <p:nvSpPr>
          <p:cNvPr id="42" name="Google Shape;42;p20"/>
          <p:cNvSpPr txBox="1">
            <a:spLocks noGrp="1"/>
          </p:cNvSpPr>
          <p:nvPr>
            <p:ph type="body" idx="1"/>
          </p:nvPr>
        </p:nvSpPr>
        <p:spPr>
          <a:xfrm>
            <a:off x="723900" y="2115623"/>
            <a:ext cx="3322390" cy="2133648"/>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43;p20"/>
          <p:cNvSpPr txBox="1">
            <a:spLocks noGrp="1"/>
          </p:cNvSpPr>
          <p:nvPr>
            <p:ph type="body" idx="2"/>
          </p:nvPr>
        </p:nvSpPr>
        <p:spPr>
          <a:xfrm>
            <a:off x="4755129" y="2115623"/>
            <a:ext cx="3322386" cy="2133648"/>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44;p20"/>
          <p:cNvSpPr txBox="1">
            <a:spLocks noGrp="1"/>
          </p:cNvSpPr>
          <p:nvPr>
            <p:ph type="title"/>
          </p:nvPr>
        </p:nvSpPr>
        <p:spPr>
          <a:xfrm>
            <a:off x="723900" y="552450"/>
            <a:ext cx="7696200" cy="58877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5" name="Google Shape;45;p20"/>
          <p:cNvSpPr txBox="1">
            <a:spLocks noGrp="1"/>
          </p:cNvSpPr>
          <p:nvPr>
            <p:ph type="body" idx="3"/>
          </p:nvPr>
        </p:nvSpPr>
        <p:spPr>
          <a:xfrm>
            <a:off x="723900" y="1723141"/>
            <a:ext cx="3322390" cy="392482"/>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46" name="Google Shape;46;p20"/>
          <p:cNvSpPr txBox="1">
            <a:spLocks noGrp="1"/>
          </p:cNvSpPr>
          <p:nvPr>
            <p:ph type="body" idx="4"/>
          </p:nvPr>
        </p:nvSpPr>
        <p:spPr>
          <a:xfrm>
            <a:off x="4755129" y="1723141"/>
            <a:ext cx="3322386" cy="392482"/>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bg2"/>
        </a:solidFill>
        <a:effectLst/>
      </p:bgPr>
    </p:bg>
    <p:spTree>
      <p:nvGrpSpPr>
        <p:cNvPr id="1" name="Shape 59"/>
        <p:cNvGrpSpPr/>
        <p:nvPr/>
      </p:nvGrpSpPr>
      <p:grpSpPr>
        <a:xfrm>
          <a:off x="0" y="0"/>
          <a:ext cx="0" cy="0"/>
          <a:chOff x="0" y="0"/>
          <a:chExt cx="0" cy="0"/>
        </a:xfrm>
      </p:grpSpPr>
      <p:sp>
        <p:nvSpPr>
          <p:cNvPr id="60" name="Google Shape;60;p23"/>
          <p:cNvSpPr txBox="1">
            <a:spLocks noGrp="1"/>
          </p:cNvSpPr>
          <p:nvPr>
            <p:ph type="title"/>
          </p:nvPr>
        </p:nvSpPr>
        <p:spPr>
          <a:xfrm>
            <a:off x="723900" y="552450"/>
            <a:ext cx="7696200" cy="568684"/>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bg>
      <p:bgPr>
        <a:solidFill>
          <a:schemeClr val="bg2"/>
        </a:solidFill>
        <a:effectLst/>
      </p:bgPr>
    </p:bg>
    <p:spTree>
      <p:nvGrpSpPr>
        <p:cNvPr id="1" name="Shape 38"/>
        <p:cNvGrpSpPr/>
        <p:nvPr/>
      </p:nvGrpSpPr>
      <p:grpSpPr>
        <a:xfrm>
          <a:off x="0" y="0"/>
          <a:ext cx="0" cy="0"/>
          <a:chOff x="0" y="0"/>
          <a:chExt cx="0" cy="0"/>
        </a:xfrm>
      </p:grpSpPr>
      <p:sp>
        <p:nvSpPr>
          <p:cNvPr id="39" name="Google Shape;39;p19"/>
          <p:cNvSpPr txBox="1">
            <a:spLocks noGrp="1"/>
          </p:cNvSpPr>
          <p:nvPr>
            <p:ph type="body" idx="1"/>
          </p:nvPr>
        </p:nvSpPr>
        <p:spPr>
          <a:xfrm>
            <a:off x="723900" y="1613334"/>
            <a:ext cx="4224183" cy="276344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l">
              <a:lnSpc>
                <a:spcPct val="90000"/>
              </a:lnSpc>
              <a:spcBef>
                <a:spcPts val="375"/>
              </a:spcBef>
              <a:spcAft>
                <a:spcPts val="0"/>
              </a:spcAft>
              <a:buClr>
                <a:schemeClr val="dk1"/>
              </a:buClr>
              <a:buSzPts val="1600"/>
              <a:buChar char="•"/>
              <a:defRPr sz="1600"/>
            </a:lvl2pPr>
            <a:lvl3pPr marL="1371600" lvl="2" indent="-330200" algn="l">
              <a:lnSpc>
                <a:spcPct val="90000"/>
              </a:lnSpc>
              <a:spcBef>
                <a:spcPts val="375"/>
              </a:spcBef>
              <a:spcAft>
                <a:spcPts val="0"/>
              </a:spcAft>
              <a:buClr>
                <a:schemeClr val="dk1"/>
              </a:buClr>
              <a:buSzPts val="1600"/>
              <a:buChar char="•"/>
              <a:defRPr sz="1600"/>
            </a:lvl3pPr>
            <a:lvl4pPr marL="1828800" lvl="3" indent="-330200" algn="l">
              <a:lnSpc>
                <a:spcPct val="90000"/>
              </a:lnSpc>
              <a:spcBef>
                <a:spcPts val="375"/>
              </a:spcBef>
              <a:spcAft>
                <a:spcPts val="0"/>
              </a:spcAft>
              <a:buClr>
                <a:schemeClr val="dk1"/>
              </a:buClr>
              <a:buSzPts val="1600"/>
              <a:buChar char="•"/>
              <a:defRPr sz="1600"/>
            </a:lvl4pPr>
            <a:lvl5pPr marL="2286000" lvl="4" indent="-330200" algn="l">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40;p19"/>
          <p:cNvSpPr txBox="1">
            <a:spLocks noGrp="1"/>
          </p:cNvSpPr>
          <p:nvPr>
            <p:ph type="title"/>
          </p:nvPr>
        </p:nvSpPr>
        <p:spPr>
          <a:xfrm>
            <a:off x="723900" y="552450"/>
            <a:ext cx="7696200" cy="49712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723900" y="1325526"/>
            <a:ext cx="7696200" cy="257471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sp>
        <p:nvSpPr>
          <p:cNvPr id="56" name="Google Shape;56;p22"/>
          <p:cNvSpPr txBox="1">
            <a:spLocks noGrp="1"/>
          </p:cNvSpPr>
          <p:nvPr>
            <p:ph type="title"/>
          </p:nvPr>
        </p:nvSpPr>
        <p:spPr>
          <a:xfrm>
            <a:off x="723900" y="1297126"/>
            <a:ext cx="3407113" cy="197136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500"/>
              <a:buFont typeface="Bebas Neue"/>
              <a:buNone/>
              <a:defRPr sz="35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7" name="Google Shape;57;p22"/>
          <p:cNvSpPr>
            <a:spLocks noGrp="1"/>
          </p:cNvSpPr>
          <p:nvPr>
            <p:ph type="pic" idx="2"/>
          </p:nvPr>
        </p:nvSpPr>
        <p:spPr>
          <a:xfrm>
            <a:off x="4572000" y="744140"/>
            <a:ext cx="3848100" cy="3655219"/>
          </a:xfrm>
          <a:prstGeom prst="rect">
            <a:avLst/>
          </a:prstGeom>
          <a:noFill/>
          <a:ln>
            <a:noFill/>
          </a:ln>
        </p:spPr>
      </p:sp>
      <p:sp>
        <p:nvSpPr>
          <p:cNvPr id="58" name="Google Shape;58;p22"/>
          <p:cNvSpPr txBox="1">
            <a:spLocks noGrp="1"/>
          </p:cNvSpPr>
          <p:nvPr>
            <p:ph type="body" idx="1"/>
          </p:nvPr>
        </p:nvSpPr>
        <p:spPr>
          <a:xfrm>
            <a:off x="723900" y="3278017"/>
            <a:ext cx="3407113" cy="1121342"/>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600">
                <a:solidFill>
                  <a:schemeClr val="bg2"/>
                </a:solidFill>
                <a:latin typeface="Lato" panose="020F0502020204030203" pitchFamily="34" charset="0"/>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6"/>
        </a:solidFill>
        <a:effectLst/>
      </p:bgPr>
    </p:bg>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723900" y="3844151"/>
            <a:ext cx="7696199" cy="746899"/>
          </a:xfrm>
          <a:prstGeom prst="rect">
            <a:avLst/>
          </a:prstGeom>
          <a:solidFill>
            <a:schemeClr val="bg1"/>
          </a:solid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3500"/>
              <a:buFont typeface="Bebas Neue"/>
              <a:buNone/>
              <a:defRPr sz="35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bg2"/>
        </a:solidFill>
        <a:effectLst/>
      </p:bgPr>
    </p:bg>
    <p:spTree>
      <p:nvGrpSpPr>
        <p:cNvPr id="1" name="Shape 69"/>
        <p:cNvGrpSpPr/>
        <p:nvPr/>
      </p:nvGrpSpPr>
      <p:grpSpPr>
        <a:xfrm>
          <a:off x="0" y="0"/>
          <a:ext cx="0" cy="0"/>
          <a:chOff x="0" y="0"/>
          <a:chExt cx="0" cy="0"/>
        </a:xfrm>
      </p:grpSpPr>
      <p:sp>
        <p:nvSpPr>
          <p:cNvPr id="70" name="Google Shape;70;p27"/>
          <p:cNvSpPr txBox="1">
            <a:spLocks noGrp="1"/>
          </p:cNvSpPr>
          <p:nvPr>
            <p:ph type="title"/>
          </p:nvPr>
        </p:nvSpPr>
        <p:spPr>
          <a:xfrm>
            <a:off x="723900" y="1543455"/>
            <a:ext cx="7696200" cy="1307154"/>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4800"/>
              <a:buFont typeface="Bebas Neue"/>
              <a:buNone/>
              <a:defRPr sz="4800">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71" name="Google Shape;71;p27"/>
          <p:cNvSpPr txBox="1">
            <a:spLocks noGrp="1"/>
          </p:cNvSpPr>
          <p:nvPr>
            <p:ph type="body" idx="1"/>
          </p:nvPr>
        </p:nvSpPr>
        <p:spPr>
          <a:xfrm>
            <a:off x="723900" y="2850609"/>
            <a:ext cx="7696200" cy="495705"/>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600">
                <a:solidFill>
                  <a:schemeClr val="tx1"/>
                </a:solidFill>
                <a:latin typeface="Lato" panose="020F0502020204030203" pitchFamily="34" charset="0"/>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E8A828-225D-A17D-2193-919821C30633}"/>
              </a:ext>
            </a:extLst>
          </p:cNvPr>
          <p:cNvSpPr>
            <a:spLocks noGrp="1"/>
          </p:cNvSpPr>
          <p:nvPr>
            <p:ph type="title"/>
          </p:nvPr>
        </p:nvSpPr>
        <p:spPr>
          <a:xfrm>
            <a:off x="723900" y="552451"/>
            <a:ext cx="7696200" cy="560732"/>
          </a:xfrm>
          <a:prstGeom prst="rect">
            <a:avLst/>
          </a:prstGeom>
        </p:spPr>
        <p:txBody>
          <a:bodyPr vert="horz" lIns="36000" tIns="36000" rIns="36000" bIns="36000" rtlCol="0" anchor="t">
            <a:noAutofit/>
          </a:bodyPr>
          <a:lstStyle/>
          <a:p>
            <a:r>
              <a:rPr lang="es-ES" dirty="0"/>
              <a:t>Haga clic para modificar el estilo de título del patrón</a:t>
            </a:r>
            <a:endParaRPr lang="en-US" dirty="0"/>
          </a:p>
        </p:txBody>
      </p:sp>
      <p:sp>
        <p:nvSpPr>
          <p:cNvPr id="3" name="Marcador de texto 2">
            <a:extLst>
              <a:ext uri="{FF2B5EF4-FFF2-40B4-BE49-F238E27FC236}">
                <a16:creationId xmlns:a16="http://schemas.microsoft.com/office/drawing/2014/main" id="{DF21E021-4DD6-BC25-96F6-228BE587661F}"/>
              </a:ext>
            </a:extLst>
          </p:cNvPr>
          <p:cNvSpPr>
            <a:spLocks noGrp="1"/>
          </p:cNvSpPr>
          <p:nvPr>
            <p:ph type="body" idx="1"/>
          </p:nvPr>
        </p:nvSpPr>
        <p:spPr>
          <a:xfrm>
            <a:off x="723900" y="1451429"/>
            <a:ext cx="7696200" cy="3139621"/>
          </a:xfrm>
          <a:prstGeom prst="rect">
            <a:avLst/>
          </a:prstGeom>
        </p:spPr>
        <p:txBody>
          <a:bodyPr vert="horz" lIns="36000" tIns="36000" rIns="36000" bIns="36000" rtlCol="0" anchor="t">
            <a:noAutofit/>
          </a:bodyPr>
          <a:lstStyle/>
          <a:p>
            <a:pPr lvl="0"/>
            <a:r>
              <a:rPr lang="es-ES" dirty="0"/>
              <a:t>Haga clic para modificar los estilos de texto del patrón</a:t>
            </a: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7" r:id="rId4"/>
    <p:sldLayoutId id="2147483653" r:id="rId5"/>
    <p:sldLayoutId id="2147483659" r:id="rId6"/>
    <p:sldLayoutId id="2147483656" r:id="rId7"/>
    <p:sldLayoutId id="2147483660" r:id="rId8"/>
    <p:sldLayoutId id="2147483661" r:id="rId9"/>
    <p:sldLayoutId id="2147483667" r:id="rId10"/>
    <p:sldLayoutId id="2147483651" r:id="rId11"/>
    <p:sldLayoutId id="2147483655" r:id="rId12"/>
    <p:sldLayoutId id="2147483663" r:id="rId13"/>
    <p:sldLayoutId id="2147483668" r:id="rId14"/>
    <p:sldLayoutId id="2147483669"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1" i="0" u="none" strike="noStrike" cap="none">
          <a:solidFill>
            <a:schemeClr val="bg2"/>
          </a:solidFill>
          <a:latin typeface="Sora SemiBold" panose="020B0604020202020204" charset="0"/>
          <a:ea typeface="Sora SemiBold" panose="020B0604020202020204" charset="0"/>
          <a:cs typeface="Sora SemiBold" panose="020B060402020202020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defRPr sz="1400" b="0" i="0" u="none" strike="noStrike" cap="none">
          <a:solidFill>
            <a:schemeClr val="bg2"/>
          </a:solidFill>
          <a:latin typeface="Lato" panose="020F0502020204030203" pitchFamily="34" charset="0"/>
          <a:ea typeface="Lato" panose="020F0502020204030203" pitchFamily="34" charset="0"/>
          <a:cs typeface="Lato" panose="020F050202020403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jp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jpg"/><Relationship Id="rId7" Type="http://schemas.openxmlformats.org/officeDocument/2006/relationships/image" Target="../media/image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7.jpg"/><Relationship Id="rId4" Type="http://schemas.openxmlformats.org/officeDocument/2006/relationships/image" Target="../media/image2.svg"/><Relationship Id="rId9" Type="http://schemas.openxmlformats.org/officeDocument/2006/relationships/image" Target="../media/image16.jp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8.png"/><Relationship Id="rId4" Type="http://schemas.openxmlformats.org/officeDocument/2006/relationships/image" Target="../media/image2.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8.png"/><Relationship Id="rId4" Type="http://schemas.openxmlformats.org/officeDocument/2006/relationships/image" Target="../media/image2.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svg"/><Relationship Id="rId9" Type="http://schemas.openxmlformats.org/officeDocument/2006/relationships/image" Target="../media/image23.jp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pSp>
        <p:nvGrpSpPr>
          <p:cNvPr id="2" name="Group 1">
            <a:extLst>
              <a:ext uri="{FF2B5EF4-FFF2-40B4-BE49-F238E27FC236}">
                <a16:creationId xmlns:a16="http://schemas.microsoft.com/office/drawing/2014/main" id="{023BA069-B8CB-3BA1-308F-BCADDAB609D3}"/>
              </a:ext>
            </a:extLst>
          </p:cNvPr>
          <p:cNvGrpSpPr/>
          <p:nvPr/>
        </p:nvGrpSpPr>
        <p:grpSpPr>
          <a:xfrm>
            <a:off x="-258098" y="4115513"/>
            <a:ext cx="3691861" cy="1093386"/>
            <a:chOff x="-258098" y="4115513"/>
            <a:chExt cx="3691861" cy="1093386"/>
          </a:xfrm>
        </p:grpSpPr>
        <p:pic>
          <p:nvPicPr>
            <p:cNvPr id="4" name="Graphic 3">
              <a:extLst>
                <a:ext uri="{FF2B5EF4-FFF2-40B4-BE49-F238E27FC236}">
                  <a16:creationId xmlns:a16="http://schemas.microsoft.com/office/drawing/2014/main" id="{CA02A2D1-2990-1FBE-B22E-F0B7A89023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115513"/>
              <a:ext cx="3433763" cy="1027987"/>
            </a:xfrm>
            <a:prstGeom prst="rect">
              <a:avLst/>
            </a:prstGeom>
          </p:spPr>
        </p:pic>
        <p:pic>
          <p:nvPicPr>
            <p:cNvPr id="8" name="Graphic 7">
              <a:extLst>
                <a:ext uri="{FF2B5EF4-FFF2-40B4-BE49-F238E27FC236}">
                  <a16:creationId xmlns:a16="http://schemas.microsoft.com/office/drawing/2014/main" id="{DC6DE0FF-9381-0776-6E49-EA9888BD33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098" y="4267200"/>
              <a:ext cx="2924175" cy="876300"/>
            </a:xfrm>
            <a:prstGeom prst="rect">
              <a:avLst/>
            </a:prstGeom>
          </p:spPr>
        </p:pic>
        <p:pic>
          <p:nvPicPr>
            <p:cNvPr id="10" name="Graphic 9">
              <a:extLst>
                <a:ext uri="{FF2B5EF4-FFF2-40B4-BE49-F238E27FC236}">
                  <a16:creationId xmlns:a16="http://schemas.microsoft.com/office/drawing/2014/main" id="{1B0FB0BC-0528-DD8D-B5C0-EC95D420A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97" y="4437574"/>
              <a:ext cx="2521974" cy="771325"/>
            </a:xfrm>
            <a:prstGeom prst="rect">
              <a:avLst/>
            </a:prstGeom>
          </p:spPr>
        </p:pic>
      </p:grpSp>
      <p:sp>
        <p:nvSpPr>
          <p:cNvPr id="77" name="Google Shape;77;p1"/>
          <p:cNvSpPr txBox="1">
            <a:spLocks noGrp="1"/>
          </p:cNvSpPr>
          <p:nvPr>
            <p:ph type="ctrTitle"/>
          </p:nvPr>
        </p:nvSpPr>
        <p:spPr>
          <a:xfrm>
            <a:off x="3988210" y="1292173"/>
            <a:ext cx="4992504" cy="2114551"/>
          </a:xfrm>
          <a:noFill/>
          <a:ln>
            <a:noFill/>
          </a:ln>
        </p:spPr>
        <p:txBody>
          <a:bodyPr spcFirstLastPara="1" wrap="square" lIns="91425" tIns="45700" rIns="91425" bIns="45700" anchor="b" anchorCtr="0">
            <a:noAutofit/>
          </a:bodyPr>
          <a:lstStyle/>
          <a:p>
            <a:pPr lvl="0"/>
            <a:r>
              <a:rPr lang="en-US" sz="4800" dirty="0">
                <a:solidFill>
                  <a:schemeClr val="accent4">
                    <a:lumMod val="40000"/>
                    <a:lumOff val="60000"/>
                  </a:schemeClr>
                </a:solidFill>
              </a:rPr>
              <a:t>Job Recommender System</a:t>
            </a:r>
            <a:endParaRPr lang="en-US" noProof="0" dirty="0"/>
          </a:p>
        </p:txBody>
      </p:sp>
      <p:sp>
        <p:nvSpPr>
          <p:cNvPr id="78" name="Google Shape;78;p1"/>
          <p:cNvSpPr txBox="1">
            <a:spLocks noGrp="1"/>
          </p:cNvSpPr>
          <p:nvPr>
            <p:ph type="subTitle" idx="1"/>
          </p:nvPr>
        </p:nvSpPr>
        <p:spPr>
          <a:xfrm>
            <a:off x="3988210" y="3476574"/>
            <a:ext cx="4175022" cy="1340355"/>
          </a:xfrm>
          <a:noFill/>
          <a:ln>
            <a:noFill/>
          </a:ln>
        </p:spPr>
        <p:txBody>
          <a:bodyPr spcFirstLastPara="1" wrap="square" lIns="91425" tIns="45700" rIns="91425" bIns="45700" anchor="t" anchorCtr="0">
            <a:noAutofit/>
          </a:bodyPr>
          <a:lstStyle/>
          <a:p>
            <a:pPr lvl="0"/>
            <a:r>
              <a:rPr lang="en-US" noProof="0" dirty="0"/>
              <a:t>Alvin Kimathi</a:t>
            </a:r>
          </a:p>
          <a:p>
            <a:pPr lvl="0"/>
            <a:r>
              <a:rPr lang="en-US" dirty="0"/>
              <a:t>Calvin Omwega</a:t>
            </a:r>
          </a:p>
          <a:p>
            <a:pPr lvl="0"/>
            <a:r>
              <a:rPr lang="en-US" noProof="0" dirty="0" err="1"/>
              <a:t>Ingavi</a:t>
            </a:r>
            <a:r>
              <a:rPr lang="en-US" noProof="0" dirty="0"/>
              <a:t> </a:t>
            </a:r>
            <a:r>
              <a:rPr lang="en-US" noProof="0" dirty="0" err="1"/>
              <a:t>Kilavuka</a:t>
            </a:r>
            <a:endParaRPr lang="en-US" noProof="0" dirty="0"/>
          </a:p>
          <a:p>
            <a:pPr lvl="0"/>
            <a:r>
              <a:rPr lang="en-US" dirty="0"/>
              <a:t>Ronny Kabiru</a:t>
            </a:r>
            <a:endParaRPr lang="en-US" noProof="0" dirty="0"/>
          </a:p>
          <a:p>
            <a:r>
              <a:rPr lang="en-US" noProof="0" dirty="0"/>
              <a:t>Carol Mundia</a:t>
            </a:r>
          </a:p>
        </p:txBody>
      </p:sp>
      <p:pic>
        <p:nvPicPr>
          <p:cNvPr id="3" name="Picture 2">
            <a:extLst>
              <a:ext uri="{FF2B5EF4-FFF2-40B4-BE49-F238E27FC236}">
                <a16:creationId xmlns:a16="http://schemas.microsoft.com/office/drawing/2014/main" id="{D45CD87F-D66E-BF4B-5281-F73CFD71EEA0}"/>
              </a:ext>
            </a:extLst>
          </p:cNvPr>
          <p:cNvPicPr>
            <a:picLocks noChangeAspect="1"/>
          </p:cNvPicPr>
          <p:nvPr/>
        </p:nvPicPr>
        <p:blipFill>
          <a:blip r:embed="rId9"/>
          <a:srcRect/>
          <a:stretch/>
        </p:blipFill>
        <p:spPr>
          <a:xfrm>
            <a:off x="500383" y="471948"/>
            <a:ext cx="2799380" cy="4199601"/>
          </a:xfrm>
          <a:prstGeom prst="rect">
            <a:avLst/>
          </a:prstGeom>
        </p:spPr>
      </p:pic>
      <p:grpSp>
        <p:nvGrpSpPr>
          <p:cNvPr id="5" name="Group 4">
            <a:extLst>
              <a:ext uri="{FF2B5EF4-FFF2-40B4-BE49-F238E27FC236}">
                <a16:creationId xmlns:a16="http://schemas.microsoft.com/office/drawing/2014/main" id="{2A81A90B-87CB-B761-1769-566DFE746EEF}"/>
              </a:ext>
            </a:extLst>
          </p:cNvPr>
          <p:cNvGrpSpPr/>
          <p:nvPr/>
        </p:nvGrpSpPr>
        <p:grpSpPr>
          <a:xfrm>
            <a:off x="8405486" y="-381319"/>
            <a:ext cx="840423" cy="2851520"/>
            <a:chOff x="8405486" y="-381319"/>
            <a:chExt cx="840423" cy="2851520"/>
          </a:xfrm>
        </p:grpSpPr>
        <p:pic>
          <p:nvPicPr>
            <p:cNvPr id="18" name="Graphic 17">
              <a:extLst>
                <a:ext uri="{FF2B5EF4-FFF2-40B4-BE49-F238E27FC236}">
                  <a16:creationId xmlns:a16="http://schemas.microsoft.com/office/drawing/2014/main" id="{B4E0322B-7053-EC28-BC85-4CE9377F0B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05486" y="0"/>
              <a:ext cx="738514" cy="2470201"/>
            </a:xfrm>
            <a:prstGeom prst="rect">
              <a:avLst/>
            </a:prstGeom>
          </p:spPr>
        </p:pic>
        <p:pic>
          <p:nvPicPr>
            <p:cNvPr id="20" name="Graphic 19">
              <a:extLst>
                <a:ext uri="{FF2B5EF4-FFF2-40B4-BE49-F238E27FC236}">
                  <a16:creationId xmlns:a16="http://schemas.microsoft.com/office/drawing/2014/main" id="{2E8A36F8-E340-FFFA-7663-3C449987E6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95236" y="1"/>
              <a:ext cx="448764" cy="1747400"/>
            </a:xfrm>
            <a:prstGeom prst="rect">
              <a:avLst/>
            </a:prstGeom>
          </p:spPr>
        </p:pic>
        <p:pic>
          <p:nvPicPr>
            <p:cNvPr id="22" name="Graphic 21">
              <a:extLst>
                <a:ext uri="{FF2B5EF4-FFF2-40B4-BE49-F238E27FC236}">
                  <a16:creationId xmlns:a16="http://schemas.microsoft.com/office/drawing/2014/main" id="{2DA1FD6B-F889-ACF2-9AFE-2D4926EE28B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53251" y="-381319"/>
              <a:ext cx="392658" cy="128386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8" name="Picture 7">
            <a:extLst>
              <a:ext uri="{FF2B5EF4-FFF2-40B4-BE49-F238E27FC236}">
                <a16:creationId xmlns:a16="http://schemas.microsoft.com/office/drawing/2014/main" id="{F3C2D094-F3AD-5398-35DE-1AEAA041822F}"/>
              </a:ext>
            </a:extLst>
          </p:cNvPr>
          <p:cNvPicPr>
            <a:picLocks noChangeAspect="1"/>
          </p:cNvPicPr>
          <p:nvPr/>
        </p:nvPicPr>
        <p:blipFill>
          <a:blip r:embed="rId3"/>
          <a:srcRect t="18342" b="18342"/>
          <a:stretch/>
        </p:blipFill>
        <p:spPr>
          <a:xfrm>
            <a:off x="4840633" y="-5927639"/>
            <a:ext cx="3310834" cy="3144200"/>
          </a:xfrm>
          <a:prstGeom prst="rect">
            <a:avLst/>
          </a:prstGeom>
        </p:spPr>
      </p:pic>
      <p:grpSp>
        <p:nvGrpSpPr>
          <p:cNvPr id="2" name="Group 2">
            <a:extLst>
              <a:ext uri="{FF2B5EF4-FFF2-40B4-BE49-F238E27FC236}">
                <a16:creationId xmlns:a16="http://schemas.microsoft.com/office/drawing/2014/main" id="{12AA5F14-352F-4535-0494-8BF7DEED49AB}"/>
              </a:ext>
            </a:extLst>
          </p:cNvPr>
          <p:cNvGrpSpPr/>
          <p:nvPr/>
        </p:nvGrpSpPr>
        <p:grpSpPr>
          <a:xfrm rot="20714408" flipV="1">
            <a:off x="-853397" y="-333603"/>
            <a:ext cx="3691861" cy="1093386"/>
            <a:chOff x="-258098" y="4115513"/>
            <a:chExt cx="3691861" cy="1093386"/>
          </a:xfrm>
        </p:grpSpPr>
        <p:pic>
          <p:nvPicPr>
            <p:cNvPr id="7" name="Graphic 3">
              <a:extLst>
                <a:ext uri="{FF2B5EF4-FFF2-40B4-BE49-F238E27FC236}">
                  <a16:creationId xmlns:a16="http://schemas.microsoft.com/office/drawing/2014/main" id="{1E239B80-8730-511C-2E8E-D64A4F28CC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115513"/>
              <a:ext cx="3433763" cy="1027987"/>
            </a:xfrm>
            <a:prstGeom prst="rect">
              <a:avLst/>
            </a:prstGeom>
          </p:spPr>
        </p:pic>
        <p:pic>
          <p:nvPicPr>
            <p:cNvPr id="11" name="Graphic 4">
              <a:extLst>
                <a:ext uri="{FF2B5EF4-FFF2-40B4-BE49-F238E27FC236}">
                  <a16:creationId xmlns:a16="http://schemas.microsoft.com/office/drawing/2014/main" id="{7EF21197-327F-56A8-87C4-B6CA11FC11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098" y="4267200"/>
              <a:ext cx="2924175" cy="876300"/>
            </a:xfrm>
            <a:prstGeom prst="rect">
              <a:avLst/>
            </a:prstGeom>
          </p:spPr>
        </p:pic>
        <p:pic>
          <p:nvPicPr>
            <p:cNvPr id="12" name="Graphic 5">
              <a:extLst>
                <a:ext uri="{FF2B5EF4-FFF2-40B4-BE49-F238E27FC236}">
                  <a16:creationId xmlns:a16="http://schemas.microsoft.com/office/drawing/2014/main" id="{C2B91AF9-F82A-141C-1A41-E3B6AF1CA0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997" y="4437574"/>
              <a:ext cx="2521974" cy="771325"/>
            </a:xfrm>
            <a:prstGeom prst="rect">
              <a:avLst/>
            </a:prstGeom>
          </p:spPr>
        </p:pic>
      </p:grpSp>
      <p:grpSp>
        <p:nvGrpSpPr>
          <p:cNvPr id="13" name="Group 2">
            <a:extLst>
              <a:ext uri="{FF2B5EF4-FFF2-40B4-BE49-F238E27FC236}">
                <a16:creationId xmlns:a16="http://schemas.microsoft.com/office/drawing/2014/main" id="{9CE7C4D5-6CFE-EE7C-D156-DAB52C7BF5BC}"/>
              </a:ext>
            </a:extLst>
          </p:cNvPr>
          <p:cNvGrpSpPr/>
          <p:nvPr/>
        </p:nvGrpSpPr>
        <p:grpSpPr>
          <a:xfrm rot="7350791" flipV="1">
            <a:off x="7015156" y="3765999"/>
            <a:ext cx="3691861" cy="1093386"/>
            <a:chOff x="-258098" y="4115513"/>
            <a:chExt cx="3691861" cy="1093386"/>
          </a:xfrm>
        </p:grpSpPr>
        <p:pic>
          <p:nvPicPr>
            <p:cNvPr id="14" name="Graphic 3">
              <a:extLst>
                <a:ext uri="{FF2B5EF4-FFF2-40B4-BE49-F238E27FC236}">
                  <a16:creationId xmlns:a16="http://schemas.microsoft.com/office/drawing/2014/main" id="{A8B34038-DA78-B46A-1AE7-A656F86E73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115513"/>
              <a:ext cx="3433763" cy="1027987"/>
            </a:xfrm>
            <a:prstGeom prst="rect">
              <a:avLst/>
            </a:prstGeom>
          </p:spPr>
        </p:pic>
        <p:pic>
          <p:nvPicPr>
            <p:cNvPr id="15" name="Graphic 4">
              <a:extLst>
                <a:ext uri="{FF2B5EF4-FFF2-40B4-BE49-F238E27FC236}">
                  <a16:creationId xmlns:a16="http://schemas.microsoft.com/office/drawing/2014/main" id="{AFF80348-6FA8-F267-9EF5-9215FCD2E7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098" y="4267200"/>
              <a:ext cx="2924175" cy="876300"/>
            </a:xfrm>
            <a:prstGeom prst="rect">
              <a:avLst/>
            </a:prstGeom>
          </p:spPr>
        </p:pic>
        <p:pic>
          <p:nvPicPr>
            <p:cNvPr id="16" name="Graphic 5">
              <a:extLst>
                <a:ext uri="{FF2B5EF4-FFF2-40B4-BE49-F238E27FC236}">
                  <a16:creationId xmlns:a16="http://schemas.microsoft.com/office/drawing/2014/main" id="{29C2A34D-CBE9-2118-3E8C-71D8BD79A5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997" y="4437574"/>
              <a:ext cx="2521974" cy="771325"/>
            </a:xfrm>
            <a:prstGeom prst="rect">
              <a:avLst/>
            </a:prstGeom>
          </p:spPr>
        </p:pic>
      </p:grpSp>
      <p:pic>
        <p:nvPicPr>
          <p:cNvPr id="19" name="Picture 18">
            <a:extLst>
              <a:ext uri="{FF2B5EF4-FFF2-40B4-BE49-F238E27FC236}">
                <a16:creationId xmlns:a16="http://schemas.microsoft.com/office/drawing/2014/main" id="{D3002E74-E63E-C270-AFBD-BB3E08D4BD21}"/>
              </a:ext>
            </a:extLst>
          </p:cNvPr>
          <p:cNvPicPr>
            <a:picLocks noChangeAspect="1"/>
          </p:cNvPicPr>
          <p:nvPr/>
        </p:nvPicPr>
        <p:blipFill>
          <a:blip r:embed="rId10"/>
          <a:stretch>
            <a:fillRect/>
          </a:stretch>
        </p:blipFill>
        <p:spPr>
          <a:xfrm>
            <a:off x="1034651" y="498725"/>
            <a:ext cx="6913789" cy="4146050"/>
          </a:xfrm>
          <a:prstGeom prst="rect">
            <a:avLst/>
          </a:prstGeom>
        </p:spPr>
      </p:pic>
    </p:spTree>
    <p:extLst>
      <p:ext uri="{BB962C8B-B14F-4D97-AF65-F5344CB8AC3E}">
        <p14:creationId xmlns:p14="http://schemas.microsoft.com/office/powerpoint/2010/main" val="811191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9"/>
          <p:cNvSpPr txBox="1">
            <a:spLocks noGrp="1"/>
          </p:cNvSpPr>
          <p:nvPr>
            <p:ph type="title"/>
          </p:nvPr>
        </p:nvSpPr>
        <p:spPr>
          <a:xfrm>
            <a:off x="0" y="26726"/>
            <a:ext cx="7696200" cy="568684"/>
          </a:xfrm>
          <a:noFill/>
          <a:ln>
            <a:noFill/>
          </a:ln>
        </p:spPr>
        <p:txBody>
          <a:bodyPr spcFirstLastPara="1" wrap="square" lIns="91425" tIns="45700" rIns="91425" bIns="45700" anchor="t" anchorCtr="0">
            <a:noAutofit/>
          </a:bodyPr>
          <a:lstStyle/>
          <a:p>
            <a:pPr lvl="0"/>
            <a:r>
              <a:rPr lang="en-US" noProof="0" dirty="0"/>
              <a:t>Models</a:t>
            </a:r>
          </a:p>
        </p:txBody>
      </p:sp>
      <p:sp>
        <p:nvSpPr>
          <p:cNvPr id="3" name="Google Shape;209;p32">
            <a:extLst>
              <a:ext uri="{FF2B5EF4-FFF2-40B4-BE49-F238E27FC236}">
                <a16:creationId xmlns:a16="http://schemas.microsoft.com/office/drawing/2014/main" id="{88367112-0C55-D594-B3C9-B5CC4C2F6E0F}"/>
              </a:ext>
            </a:extLst>
          </p:cNvPr>
          <p:cNvSpPr txBox="1"/>
          <p:nvPr/>
        </p:nvSpPr>
        <p:spPr>
          <a:xfrm>
            <a:off x="501616" y="2069351"/>
            <a:ext cx="2124000" cy="43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bg1"/>
                </a:solidFill>
                <a:latin typeface="Sora SemiBold" pitchFamily="2" charset="0"/>
                <a:ea typeface="Raleway"/>
                <a:cs typeface="Sora SemiBold" pitchFamily="2" charset="0"/>
                <a:sym typeface="Raleway"/>
              </a:rPr>
              <a:t>SVD</a:t>
            </a:r>
            <a:endParaRPr sz="2000" b="1" dirty="0">
              <a:solidFill>
                <a:schemeClr val="bg1"/>
              </a:solidFill>
              <a:latin typeface="Sora SemiBold" pitchFamily="2" charset="0"/>
              <a:ea typeface="Raleway"/>
              <a:cs typeface="Sora SemiBold" pitchFamily="2" charset="0"/>
              <a:sym typeface="Raleway"/>
            </a:endParaRPr>
          </a:p>
        </p:txBody>
      </p:sp>
      <p:sp>
        <p:nvSpPr>
          <p:cNvPr id="4" name="Google Shape;210;p32">
            <a:extLst>
              <a:ext uri="{FF2B5EF4-FFF2-40B4-BE49-F238E27FC236}">
                <a16:creationId xmlns:a16="http://schemas.microsoft.com/office/drawing/2014/main" id="{88D2F252-0CFE-04D6-56A3-07A92F5958C5}"/>
              </a:ext>
            </a:extLst>
          </p:cNvPr>
          <p:cNvSpPr txBox="1"/>
          <p:nvPr/>
        </p:nvSpPr>
        <p:spPr>
          <a:xfrm>
            <a:off x="161529" y="2445011"/>
            <a:ext cx="6740674" cy="8028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latin typeface="Lato" panose="020F0502020204030203" pitchFamily="34" charset="0"/>
                <a:ea typeface="Open Sans"/>
                <a:cs typeface="Open Sans"/>
                <a:sym typeface="Open Sans"/>
              </a:rPr>
              <a:t>The SVD model achieved an RMSE of 0.8443, an MAE of 0.5149, and an accuracy of 89.45%. This improvement makes it the most robust model we've evaluated, so we recommend it as the best choice for our predictive task.</a:t>
            </a:r>
            <a:endParaRPr dirty="0">
              <a:solidFill>
                <a:schemeClr val="tx1"/>
              </a:solidFill>
              <a:latin typeface="Lato" panose="020F0502020204030203" pitchFamily="34" charset="0"/>
              <a:ea typeface="Open Sans"/>
              <a:cs typeface="Open Sans"/>
              <a:sym typeface="Open Sans"/>
            </a:endParaRPr>
          </a:p>
        </p:txBody>
      </p:sp>
      <p:sp>
        <p:nvSpPr>
          <p:cNvPr id="5" name="Google Shape;211;p32">
            <a:extLst>
              <a:ext uri="{FF2B5EF4-FFF2-40B4-BE49-F238E27FC236}">
                <a16:creationId xmlns:a16="http://schemas.microsoft.com/office/drawing/2014/main" id="{C679F612-9D91-4D3E-2B06-B83DF6EAF0BE}"/>
              </a:ext>
            </a:extLst>
          </p:cNvPr>
          <p:cNvSpPr txBox="1"/>
          <p:nvPr/>
        </p:nvSpPr>
        <p:spPr>
          <a:xfrm>
            <a:off x="684863" y="677637"/>
            <a:ext cx="2124000" cy="43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bg1"/>
                </a:solidFill>
                <a:latin typeface="Sora SemiBold" pitchFamily="2" charset="0"/>
                <a:ea typeface="Raleway"/>
                <a:cs typeface="Sora SemiBold" pitchFamily="2" charset="0"/>
                <a:sym typeface="Raleway"/>
              </a:rPr>
              <a:t>KNN Basic</a:t>
            </a:r>
            <a:endParaRPr sz="2000" b="1" dirty="0">
              <a:solidFill>
                <a:schemeClr val="bg1"/>
              </a:solidFill>
              <a:latin typeface="Sora SemiBold" pitchFamily="2" charset="0"/>
              <a:ea typeface="Raleway"/>
              <a:cs typeface="Sora SemiBold" pitchFamily="2" charset="0"/>
              <a:sym typeface="Raleway"/>
            </a:endParaRPr>
          </a:p>
        </p:txBody>
      </p:sp>
      <p:sp>
        <p:nvSpPr>
          <p:cNvPr id="6" name="Google Shape;212;p32">
            <a:extLst>
              <a:ext uri="{FF2B5EF4-FFF2-40B4-BE49-F238E27FC236}">
                <a16:creationId xmlns:a16="http://schemas.microsoft.com/office/drawing/2014/main" id="{89A93ACF-2F20-1D3B-BE26-AD0F95BF4444}"/>
              </a:ext>
            </a:extLst>
          </p:cNvPr>
          <p:cNvSpPr txBox="1"/>
          <p:nvPr/>
        </p:nvSpPr>
        <p:spPr>
          <a:xfrm>
            <a:off x="161529" y="977147"/>
            <a:ext cx="4674284" cy="9547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latin typeface="Lato" panose="020F0502020204030203" pitchFamily="34" charset="0"/>
                <a:ea typeface="Open Sans"/>
                <a:cs typeface="Open Sans"/>
                <a:sym typeface="Open Sans"/>
              </a:rPr>
              <a:t>The </a:t>
            </a:r>
            <a:r>
              <a:rPr lang="en-US" dirty="0" err="1">
                <a:solidFill>
                  <a:schemeClr val="tx1"/>
                </a:solidFill>
                <a:latin typeface="Lato" panose="020F0502020204030203" pitchFamily="34" charset="0"/>
                <a:ea typeface="Open Sans"/>
                <a:cs typeface="Open Sans"/>
                <a:sym typeface="Open Sans"/>
              </a:rPr>
              <a:t>KNNBasic</a:t>
            </a:r>
            <a:r>
              <a:rPr lang="en-US" dirty="0">
                <a:solidFill>
                  <a:schemeClr val="tx1"/>
                </a:solidFill>
                <a:latin typeface="Lato" panose="020F0502020204030203" pitchFamily="34" charset="0"/>
                <a:ea typeface="Open Sans"/>
                <a:cs typeface="Open Sans"/>
                <a:sym typeface="Open Sans"/>
              </a:rPr>
              <a:t> algorithm produced an RMSE of 0.9447 and an MAE of 0.5704, indicating decreased consistency and effectiveness. With an accuracy of 84.26%, the model required further tuning.</a:t>
            </a:r>
            <a:endParaRPr dirty="0">
              <a:solidFill>
                <a:schemeClr val="tx1"/>
              </a:solidFill>
              <a:latin typeface="Lato" panose="020F0502020204030203" pitchFamily="34" charset="0"/>
              <a:ea typeface="Open Sans"/>
              <a:cs typeface="Open Sans"/>
              <a:sym typeface="Open Sans"/>
            </a:endParaRPr>
          </a:p>
        </p:txBody>
      </p:sp>
      <p:sp>
        <p:nvSpPr>
          <p:cNvPr id="7" name="Google Shape;209;p32">
            <a:extLst>
              <a:ext uri="{FF2B5EF4-FFF2-40B4-BE49-F238E27FC236}">
                <a16:creationId xmlns:a16="http://schemas.microsoft.com/office/drawing/2014/main" id="{226AD7D0-9645-CF3E-0863-B86A93CE01CB}"/>
              </a:ext>
            </a:extLst>
          </p:cNvPr>
          <p:cNvSpPr txBox="1"/>
          <p:nvPr/>
        </p:nvSpPr>
        <p:spPr>
          <a:xfrm>
            <a:off x="427853" y="3264637"/>
            <a:ext cx="3033804" cy="516899"/>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bg1"/>
                </a:solidFill>
                <a:latin typeface="Sora SemiBold" pitchFamily="2" charset="0"/>
                <a:ea typeface="Raleway"/>
                <a:cs typeface="Sora SemiBold" pitchFamily="2" charset="0"/>
                <a:sym typeface="Raleway"/>
              </a:rPr>
              <a:t>Parameter tuning</a:t>
            </a:r>
            <a:endParaRPr sz="2000" b="1" dirty="0">
              <a:solidFill>
                <a:schemeClr val="bg1"/>
              </a:solidFill>
              <a:latin typeface="Sora SemiBold" pitchFamily="2" charset="0"/>
              <a:ea typeface="Raleway"/>
              <a:cs typeface="Sora SemiBold" pitchFamily="2" charset="0"/>
              <a:sym typeface="Raleway"/>
            </a:endParaRPr>
          </a:p>
        </p:txBody>
      </p:sp>
      <p:sp>
        <p:nvSpPr>
          <p:cNvPr id="8" name="Google Shape;210;p32">
            <a:extLst>
              <a:ext uri="{FF2B5EF4-FFF2-40B4-BE49-F238E27FC236}">
                <a16:creationId xmlns:a16="http://schemas.microsoft.com/office/drawing/2014/main" id="{4C3D31AE-186B-F2AC-489E-5045AE1D7CBD}"/>
              </a:ext>
            </a:extLst>
          </p:cNvPr>
          <p:cNvSpPr txBox="1"/>
          <p:nvPr/>
        </p:nvSpPr>
        <p:spPr>
          <a:xfrm>
            <a:off x="222068" y="3781536"/>
            <a:ext cx="3049590" cy="43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latin typeface="Lato" panose="020F0502020204030203" pitchFamily="34" charset="0"/>
              </a:rPr>
              <a:t>Did not as good a result as our SVD model at 85% accuracy </a:t>
            </a:r>
            <a:endParaRPr dirty="0">
              <a:solidFill>
                <a:schemeClr val="tx1"/>
              </a:solidFill>
              <a:latin typeface="Lato" panose="020F0502020204030203" pitchFamily="34" charset="0"/>
              <a:ea typeface="Open Sans"/>
              <a:cs typeface="Open Sans"/>
              <a:sym typeface="Open Sans"/>
            </a:endParaRPr>
          </a:p>
        </p:txBody>
      </p:sp>
      <p:grpSp>
        <p:nvGrpSpPr>
          <p:cNvPr id="2" name="Group 1">
            <a:extLst>
              <a:ext uri="{FF2B5EF4-FFF2-40B4-BE49-F238E27FC236}">
                <a16:creationId xmlns:a16="http://schemas.microsoft.com/office/drawing/2014/main" id="{9DC9BE58-B221-54A7-947A-D8F10F0C99F3}"/>
              </a:ext>
            </a:extLst>
          </p:cNvPr>
          <p:cNvGrpSpPr/>
          <p:nvPr/>
        </p:nvGrpSpPr>
        <p:grpSpPr>
          <a:xfrm rot="311535" flipH="1">
            <a:off x="-731943" y="4502778"/>
            <a:ext cx="2911685" cy="794454"/>
            <a:chOff x="6830162" y="4325676"/>
            <a:chExt cx="3228771" cy="880971"/>
          </a:xfrm>
        </p:grpSpPr>
        <p:pic>
          <p:nvPicPr>
            <p:cNvPr id="9" name="Graphic 8">
              <a:extLst>
                <a:ext uri="{FF2B5EF4-FFF2-40B4-BE49-F238E27FC236}">
                  <a16:creationId xmlns:a16="http://schemas.microsoft.com/office/drawing/2014/main" id="{38844283-7F6E-204E-F22B-61D6675B7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0162" y="4325676"/>
              <a:ext cx="2724237" cy="815572"/>
            </a:xfrm>
            <a:prstGeom prst="rect">
              <a:avLst/>
            </a:prstGeom>
          </p:spPr>
        </p:pic>
        <p:pic>
          <p:nvPicPr>
            <p:cNvPr id="10" name="Graphic 9">
              <a:extLst>
                <a:ext uri="{FF2B5EF4-FFF2-40B4-BE49-F238E27FC236}">
                  <a16:creationId xmlns:a16="http://schemas.microsoft.com/office/drawing/2014/main" id="{24A325FE-4AB7-830B-94C5-10CFB3709E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20"/>
              <a:ext cx="2319946" cy="695228"/>
            </a:xfrm>
            <a:prstGeom prst="rect">
              <a:avLst/>
            </a:prstGeom>
          </p:spPr>
        </p:pic>
        <p:pic>
          <p:nvPicPr>
            <p:cNvPr id="11" name="Graphic 10">
              <a:extLst>
                <a:ext uri="{FF2B5EF4-FFF2-40B4-BE49-F238E27FC236}">
                  <a16:creationId xmlns:a16="http://schemas.microsoft.com/office/drawing/2014/main" id="{A0F4DAF3-FF60-A616-7300-ACB6F916C6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sp>
        <p:nvSpPr>
          <p:cNvPr id="15" name="Rectangle 14">
            <a:extLst>
              <a:ext uri="{FF2B5EF4-FFF2-40B4-BE49-F238E27FC236}">
                <a16:creationId xmlns:a16="http://schemas.microsoft.com/office/drawing/2014/main" id="{7A460F59-61DD-9A99-132A-25BD97F24E08}"/>
              </a:ext>
            </a:extLst>
          </p:cNvPr>
          <p:cNvSpPr/>
          <p:nvPr/>
        </p:nvSpPr>
        <p:spPr>
          <a:xfrm>
            <a:off x="176506" y="2171228"/>
            <a:ext cx="216740" cy="2167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angle 16">
            <a:extLst>
              <a:ext uri="{FF2B5EF4-FFF2-40B4-BE49-F238E27FC236}">
                <a16:creationId xmlns:a16="http://schemas.microsoft.com/office/drawing/2014/main" id="{D7203468-83DF-D753-1E2A-CA1B4AC33421}"/>
              </a:ext>
            </a:extLst>
          </p:cNvPr>
          <p:cNvSpPr/>
          <p:nvPr/>
        </p:nvSpPr>
        <p:spPr>
          <a:xfrm>
            <a:off x="176506" y="3406776"/>
            <a:ext cx="216740" cy="216740"/>
          </a:xfrm>
          <a:prstGeom prst="rect">
            <a:avLst/>
          </a:prstGeom>
          <a:solidFill>
            <a:schemeClr val="tx2"/>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angle 20">
            <a:extLst>
              <a:ext uri="{FF2B5EF4-FFF2-40B4-BE49-F238E27FC236}">
                <a16:creationId xmlns:a16="http://schemas.microsoft.com/office/drawing/2014/main" id="{33EE385F-60C8-70D0-0921-F924E0FCE0D2}"/>
              </a:ext>
            </a:extLst>
          </p:cNvPr>
          <p:cNvSpPr/>
          <p:nvPr/>
        </p:nvSpPr>
        <p:spPr>
          <a:xfrm>
            <a:off x="182875" y="760407"/>
            <a:ext cx="216740" cy="2167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4" name="Group 13">
            <a:extLst>
              <a:ext uri="{FF2B5EF4-FFF2-40B4-BE49-F238E27FC236}">
                <a16:creationId xmlns:a16="http://schemas.microsoft.com/office/drawing/2014/main" id="{AEE9C82A-8AC0-AD6B-F1BE-AF34A7DE6945}"/>
              </a:ext>
            </a:extLst>
          </p:cNvPr>
          <p:cNvGrpSpPr/>
          <p:nvPr/>
        </p:nvGrpSpPr>
        <p:grpSpPr>
          <a:xfrm rot="11251232" flipH="1">
            <a:off x="7089442" y="19347"/>
            <a:ext cx="2911685" cy="794454"/>
            <a:chOff x="6830162" y="4325676"/>
            <a:chExt cx="3228771" cy="880971"/>
          </a:xfrm>
        </p:grpSpPr>
        <p:pic>
          <p:nvPicPr>
            <p:cNvPr id="16" name="Graphic 15">
              <a:extLst>
                <a:ext uri="{FF2B5EF4-FFF2-40B4-BE49-F238E27FC236}">
                  <a16:creationId xmlns:a16="http://schemas.microsoft.com/office/drawing/2014/main" id="{EC9CC203-22FB-31F8-CC72-668E259F09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0162" y="4325676"/>
              <a:ext cx="2724237" cy="815572"/>
            </a:xfrm>
            <a:prstGeom prst="rect">
              <a:avLst/>
            </a:prstGeom>
          </p:spPr>
        </p:pic>
        <p:pic>
          <p:nvPicPr>
            <p:cNvPr id="18" name="Graphic 17">
              <a:extLst>
                <a:ext uri="{FF2B5EF4-FFF2-40B4-BE49-F238E27FC236}">
                  <a16:creationId xmlns:a16="http://schemas.microsoft.com/office/drawing/2014/main" id="{CA826C7F-35DE-8B25-A4FD-AC72A23408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20"/>
              <a:ext cx="2319946" cy="695228"/>
            </a:xfrm>
            <a:prstGeom prst="rect">
              <a:avLst/>
            </a:prstGeom>
          </p:spPr>
        </p:pic>
        <p:pic>
          <p:nvPicPr>
            <p:cNvPr id="22" name="Graphic 21">
              <a:extLst>
                <a:ext uri="{FF2B5EF4-FFF2-40B4-BE49-F238E27FC236}">
                  <a16:creationId xmlns:a16="http://schemas.microsoft.com/office/drawing/2014/main" id="{C005A436-BC1D-2936-3287-EB59087E3A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2F91-3CD0-5207-E2E6-014145AFFBA7}"/>
              </a:ext>
            </a:extLst>
          </p:cNvPr>
          <p:cNvSpPr>
            <a:spLocks noGrp="1"/>
          </p:cNvSpPr>
          <p:nvPr>
            <p:ph type="title"/>
          </p:nvPr>
        </p:nvSpPr>
        <p:spPr/>
        <p:txBody>
          <a:bodyPr/>
          <a:lstStyle/>
          <a:p>
            <a:r>
              <a:rPr lang="en-US" dirty="0"/>
              <a:t>Our recommendation system</a:t>
            </a:r>
          </a:p>
        </p:txBody>
      </p:sp>
      <p:sp>
        <p:nvSpPr>
          <p:cNvPr id="3" name="TextBox 2">
            <a:extLst>
              <a:ext uri="{FF2B5EF4-FFF2-40B4-BE49-F238E27FC236}">
                <a16:creationId xmlns:a16="http://schemas.microsoft.com/office/drawing/2014/main" id="{D78F9DEF-7C2D-6AFA-133E-050EB44648B0}"/>
              </a:ext>
            </a:extLst>
          </p:cNvPr>
          <p:cNvSpPr txBox="1"/>
          <p:nvPr/>
        </p:nvSpPr>
        <p:spPr>
          <a:xfrm>
            <a:off x="579663" y="1526722"/>
            <a:ext cx="8025493" cy="2893100"/>
          </a:xfrm>
          <a:prstGeom prst="rect">
            <a:avLst/>
          </a:prstGeom>
          <a:noFill/>
        </p:spPr>
        <p:txBody>
          <a:bodyPr wrap="square" rtlCol="0">
            <a:spAutoFit/>
          </a:bodyPr>
          <a:lstStyle/>
          <a:p>
            <a:r>
              <a:rPr lang="en-US" dirty="0"/>
              <a:t>Our job recommender system helps users find job postings similar to the job title or description they enter. Here’s how it works:</a:t>
            </a:r>
          </a:p>
          <a:p>
            <a:endParaRPr lang="en-US" dirty="0"/>
          </a:p>
          <a:p>
            <a:r>
              <a:rPr lang="en-US" dirty="0"/>
              <a:t>1. User Input: You provide a job title or description (e.g., "Data Scientist").</a:t>
            </a:r>
          </a:p>
          <a:p>
            <a:r>
              <a:rPr lang="en-US" dirty="0"/>
              <a:t>2. Text Analysis: The system converts all job postings into numerical data that represents their content.</a:t>
            </a:r>
          </a:p>
          <a:p>
            <a:r>
              <a:rPr lang="en-US" dirty="0"/>
              <a:t>3. Similarity Matching: It compares your input with these numerical representations to find jobs with similar content.</a:t>
            </a:r>
          </a:p>
          <a:p>
            <a:r>
              <a:rPr lang="en-US" dirty="0"/>
              <a:t>4. Ranking: The system ranks job postings based on their similarity to your input.</a:t>
            </a:r>
          </a:p>
          <a:p>
            <a:r>
              <a:rPr lang="en-US" dirty="0"/>
              <a:t>5. Recommendations: It shows you the top job matches along with details like location and salary.</a:t>
            </a:r>
          </a:p>
          <a:p>
            <a:endParaRPr lang="en-US" dirty="0"/>
          </a:p>
          <a:p>
            <a:r>
              <a:rPr lang="en-US" dirty="0"/>
              <a:t>This approach helps personalize job suggestions and ensures you see relevant opportunities based on your interests.</a:t>
            </a:r>
          </a:p>
        </p:txBody>
      </p:sp>
    </p:spTree>
    <p:extLst>
      <p:ext uri="{BB962C8B-B14F-4D97-AF65-F5344CB8AC3E}">
        <p14:creationId xmlns:p14="http://schemas.microsoft.com/office/powerpoint/2010/main" val="234210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9541-A9DB-A3D9-26D7-92B727B6FFFD}"/>
              </a:ext>
            </a:extLst>
          </p:cNvPr>
          <p:cNvSpPr>
            <a:spLocks noGrp="1"/>
          </p:cNvSpPr>
          <p:nvPr>
            <p:ph type="title"/>
          </p:nvPr>
        </p:nvSpPr>
        <p:spPr/>
        <p:txBody>
          <a:bodyPr/>
          <a:lstStyle/>
          <a:p>
            <a:r>
              <a:rPr lang="en-US" dirty="0"/>
              <a:t>Recommendations</a:t>
            </a:r>
          </a:p>
        </p:txBody>
      </p:sp>
      <p:sp>
        <p:nvSpPr>
          <p:cNvPr id="3" name="TextBox 2">
            <a:extLst>
              <a:ext uri="{FF2B5EF4-FFF2-40B4-BE49-F238E27FC236}">
                <a16:creationId xmlns:a16="http://schemas.microsoft.com/office/drawing/2014/main" id="{DC669943-5547-CB83-1A39-BB3A8BC83A15}"/>
              </a:ext>
            </a:extLst>
          </p:cNvPr>
          <p:cNvSpPr txBox="1"/>
          <p:nvPr/>
        </p:nvSpPr>
        <p:spPr>
          <a:xfrm>
            <a:off x="791936" y="1616529"/>
            <a:ext cx="8115300" cy="2462213"/>
          </a:xfrm>
          <a:prstGeom prst="rect">
            <a:avLst/>
          </a:prstGeom>
          <a:noFill/>
        </p:spPr>
        <p:txBody>
          <a:bodyPr wrap="square" rtlCol="0">
            <a:spAutoFit/>
          </a:bodyPr>
          <a:lstStyle/>
          <a:p>
            <a:pPr marL="285750" indent="-285750">
              <a:buFont typeface="Arial" panose="020B0604020202020204" pitchFamily="34" charset="0"/>
              <a:buChar char="•"/>
            </a:pPr>
            <a:r>
              <a:rPr lang="en-US" dirty="0"/>
              <a:t>Incorporate User Feedback: Consider implementing a feedback mechanism where users can rate or interact with recommended jobs. This feedback can be used to refine the recommendation system by learning from user preferences over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Diversify Filters: Expand the system to allow users to filter job recommendations based on additional criteria such as location, industry, company size, and salary range. This will make the recommendations more personalized and relevant.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 Data Quality: Ensure that the job descriptions in the dataset are detailed and comprehensive. High-quality text data leads to better recommendations, as the system relies on text similarity.</a:t>
            </a:r>
          </a:p>
        </p:txBody>
      </p:sp>
    </p:spTree>
    <p:extLst>
      <p:ext uri="{BB962C8B-B14F-4D97-AF65-F5344CB8AC3E}">
        <p14:creationId xmlns:p14="http://schemas.microsoft.com/office/powerpoint/2010/main" val="2060648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7146-8D92-8DDD-2437-B62C3BA128E3}"/>
              </a:ext>
            </a:extLst>
          </p:cNvPr>
          <p:cNvSpPr>
            <a:spLocks noGrp="1"/>
          </p:cNvSpPr>
          <p:nvPr>
            <p:ph type="title"/>
          </p:nvPr>
        </p:nvSpPr>
        <p:spPr/>
        <p:txBody>
          <a:bodyPr/>
          <a:lstStyle/>
          <a:p>
            <a:r>
              <a:rPr lang="en-US" dirty="0"/>
              <a:t>Thank you</a:t>
            </a:r>
          </a:p>
        </p:txBody>
      </p:sp>
      <p:sp>
        <p:nvSpPr>
          <p:cNvPr id="3" name="TextBox 2">
            <a:extLst>
              <a:ext uri="{FF2B5EF4-FFF2-40B4-BE49-F238E27FC236}">
                <a16:creationId xmlns:a16="http://schemas.microsoft.com/office/drawing/2014/main" id="{D415729F-A1EB-37E6-94DA-6CD02F9CA21B}"/>
              </a:ext>
            </a:extLst>
          </p:cNvPr>
          <p:cNvSpPr txBox="1"/>
          <p:nvPr/>
        </p:nvSpPr>
        <p:spPr>
          <a:xfrm>
            <a:off x="1069521" y="3722913"/>
            <a:ext cx="1518558" cy="307777"/>
          </a:xfrm>
          <a:prstGeom prst="rect">
            <a:avLst/>
          </a:prstGeom>
          <a:noFill/>
        </p:spPr>
        <p:txBody>
          <a:bodyPr wrap="square" rtlCol="0">
            <a:spAutoFit/>
          </a:bodyPr>
          <a:lstStyle/>
          <a:p>
            <a:r>
              <a:rPr lang="en-US" dirty="0"/>
              <a:t>Any questions??</a:t>
            </a:r>
          </a:p>
        </p:txBody>
      </p:sp>
    </p:spTree>
    <p:extLst>
      <p:ext uri="{BB962C8B-B14F-4D97-AF65-F5344CB8AC3E}">
        <p14:creationId xmlns:p14="http://schemas.microsoft.com/office/powerpoint/2010/main" val="805412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a:spLocks noGrp="1"/>
          </p:cNvSpPr>
          <p:nvPr>
            <p:ph type="title"/>
          </p:nvPr>
        </p:nvSpPr>
        <p:spPr>
          <a:xfrm>
            <a:off x="723900" y="552450"/>
            <a:ext cx="7696200" cy="525835"/>
          </a:xfrm>
          <a:noFill/>
          <a:ln>
            <a:noFill/>
          </a:ln>
        </p:spPr>
        <p:txBody>
          <a:bodyPr spcFirstLastPara="1" wrap="square" lIns="91425" tIns="45700" rIns="91425" bIns="45700" anchor="t" anchorCtr="0">
            <a:noAutofit/>
          </a:bodyPr>
          <a:lstStyle/>
          <a:p>
            <a:pPr lvl="0"/>
            <a:r>
              <a:rPr lang="en-US" noProof="0" dirty="0"/>
              <a:t>Table of contents</a:t>
            </a:r>
          </a:p>
        </p:txBody>
      </p:sp>
      <p:sp>
        <p:nvSpPr>
          <p:cNvPr id="93" name="Google Shape;93;p3"/>
          <p:cNvSpPr txBox="1">
            <a:spLocks noGrp="1"/>
          </p:cNvSpPr>
          <p:nvPr>
            <p:ph type="body" idx="2"/>
          </p:nvPr>
        </p:nvSpPr>
        <p:spPr>
          <a:xfrm>
            <a:off x="1773778" y="1527393"/>
            <a:ext cx="2550242" cy="784963"/>
          </a:xfrm>
          <a:noFill/>
          <a:ln>
            <a:noFill/>
          </a:ln>
        </p:spPr>
        <p:txBody>
          <a:bodyPr spcFirstLastPara="1" wrap="square" lIns="91425" tIns="45700" rIns="91425" bIns="45700" anchor="b" anchorCtr="0">
            <a:noAutofit/>
          </a:bodyPr>
          <a:lstStyle/>
          <a:p>
            <a:r>
              <a:rPr lang="en-US" dirty="0"/>
              <a:t>Goals and Objectives</a:t>
            </a:r>
            <a:endParaRPr lang="en-US" noProof="0" dirty="0"/>
          </a:p>
        </p:txBody>
      </p:sp>
      <p:sp>
        <p:nvSpPr>
          <p:cNvPr id="94" name="Google Shape;94;p3"/>
          <p:cNvSpPr txBox="1">
            <a:spLocks noGrp="1"/>
          </p:cNvSpPr>
          <p:nvPr>
            <p:ph type="body" idx="3"/>
          </p:nvPr>
        </p:nvSpPr>
        <p:spPr>
          <a:xfrm>
            <a:off x="853884" y="1711688"/>
            <a:ext cx="785424" cy="529822"/>
          </a:xfrm>
          <a:solidFill>
            <a:schemeClr val="bg1"/>
          </a:solidFill>
          <a:ln>
            <a:noFill/>
          </a:ln>
        </p:spPr>
        <p:txBody>
          <a:bodyPr spcFirstLastPara="1" wrap="square" lIns="91425" tIns="45700" rIns="91425" bIns="45700" anchor="ctr" anchorCtr="0">
            <a:noAutofit/>
          </a:bodyPr>
          <a:lstStyle/>
          <a:p>
            <a:pPr lvl="0"/>
            <a:r>
              <a:rPr lang="en-US" noProof="0" dirty="0"/>
              <a:t>01</a:t>
            </a:r>
          </a:p>
        </p:txBody>
      </p:sp>
      <p:sp>
        <p:nvSpPr>
          <p:cNvPr id="96" name="Google Shape;96;p3"/>
          <p:cNvSpPr txBox="1">
            <a:spLocks noGrp="1"/>
          </p:cNvSpPr>
          <p:nvPr>
            <p:ph type="body" idx="5"/>
          </p:nvPr>
        </p:nvSpPr>
        <p:spPr>
          <a:xfrm>
            <a:off x="5734153" y="1527394"/>
            <a:ext cx="2550242" cy="784963"/>
          </a:xfrm>
          <a:noFill/>
          <a:ln>
            <a:noFill/>
          </a:ln>
        </p:spPr>
        <p:txBody>
          <a:bodyPr spcFirstLastPara="1" wrap="square" lIns="91425" tIns="45700" rIns="91425" bIns="45700" anchor="b" anchorCtr="0">
            <a:noAutofit/>
          </a:bodyPr>
          <a:lstStyle/>
          <a:p>
            <a:r>
              <a:rPr lang="en-US" noProof="0" dirty="0"/>
              <a:t>Visualizations</a:t>
            </a:r>
          </a:p>
        </p:txBody>
      </p:sp>
      <p:sp>
        <p:nvSpPr>
          <p:cNvPr id="97" name="Google Shape;97;p3"/>
          <p:cNvSpPr txBox="1">
            <a:spLocks noGrp="1"/>
          </p:cNvSpPr>
          <p:nvPr>
            <p:ph type="body" idx="6"/>
          </p:nvPr>
        </p:nvSpPr>
        <p:spPr>
          <a:xfrm>
            <a:off x="4834213" y="1712700"/>
            <a:ext cx="765470" cy="525835"/>
          </a:xfrm>
          <a:solidFill>
            <a:schemeClr val="bg1"/>
          </a:solidFill>
          <a:ln>
            <a:noFill/>
          </a:ln>
        </p:spPr>
        <p:txBody>
          <a:bodyPr spcFirstLastPara="1" wrap="square" lIns="91425" tIns="45700" rIns="91425" bIns="45700" anchor="ctr" anchorCtr="0">
            <a:noAutofit/>
          </a:bodyPr>
          <a:lstStyle/>
          <a:p>
            <a:pPr lvl="0"/>
            <a:r>
              <a:rPr lang="en-US" noProof="0" dirty="0"/>
              <a:t>02</a:t>
            </a:r>
          </a:p>
        </p:txBody>
      </p:sp>
      <p:sp>
        <p:nvSpPr>
          <p:cNvPr id="99" name="Google Shape;99;p3"/>
          <p:cNvSpPr txBox="1">
            <a:spLocks noGrp="1"/>
          </p:cNvSpPr>
          <p:nvPr>
            <p:ph type="body" idx="8"/>
          </p:nvPr>
        </p:nvSpPr>
        <p:spPr>
          <a:xfrm>
            <a:off x="5734151" y="3164560"/>
            <a:ext cx="2550242" cy="781988"/>
          </a:xfrm>
          <a:noFill/>
          <a:ln>
            <a:noFill/>
          </a:ln>
        </p:spPr>
        <p:txBody>
          <a:bodyPr spcFirstLastPara="1" wrap="square" lIns="91425" tIns="45700" rIns="91425" bIns="45700" anchor="b" anchorCtr="0">
            <a:noAutofit/>
          </a:bodyPr>
          <a:lstStyle/>
          <a:p>
            <a:r>
              <a:rPr lang="en-US" noProof="0" dirty="0"/>
              <a:t>Conclusions &amp; Recommendations</a:t>
            </a:r>
          </a:p>
        </p:txBody>
      </p:sp>
      <p:sp>
        <p:nvSpPr>
          <p:cNvPr id="100" name="Google Shape;100;p3"/>
          <p:cNvSpPr txBox="1">
            <a:spLocks noGrp="1"/>
          </p:cNvSpPr>
          <p:nvPr>
            <p:ph type="body" idx="9"/>
          </p:nvPr>
        </p:nvSpPr>
        <p:spPr>
          <a:xfrm>
            <a:off x="4834211" y="3346890"/>
            <a:ext cx="765470" cy="525835"/>
          </a:xfrm>
          <a:solidFill>
            <a:schemeClr val="bg1"/>
          </a:solidFill>
          <a:ln>
            <a:noFill/>
          </a:ln>
        </p:spPr>
        <p:txBody>
          <a:bodyPr spcFirstLastPara="1" wrap="square" lIns="91425" tIns="45700" rIns="91425" bIns="45700" anchor="ctr" anchorCtr="0">
            <a:noAutofit/>
          </a:bodyPr>
          <a:lstStyle/>
          <a:p>
            <a:pPr lvl="0"/>
            <a:r>
              <a:rPr lang="en-US" noProof="0" dirty="0"/>
              <a:t>04</a:t>
            </a:r>
          </a:p>
        </p:txBody>
      </p:sp>
      <p:sp>
        <p:nvSpPr>
          <p:cNvPr id="102" name="Google Shape;102;p3"/>
          <p:cNvSpPr txBox="1">
            <a:spLocks noGrp="1"/>
          </p:cNvSpPr>
          <p:nvPr>
            <p:ph type="body" idx="14"/>
          </p:nvPr>
        </p:nvSpPr>
        <p:spPr>
          <a:xfrm>
            <a:off x="1773778" y="3164559"/>
            <a:ext cx="2550242" cy="781988"/>
          </a:xfrm>
          <a:noFill/>
          <a:ln>
            <a:noFill/>
          </a:ln>
        </p:spPr>
        <p:txBody>
          <a:bodyPr spcFirstLastPara="1" wrap="square" lIns="91425" tIns="45700" rIns="91425" bIns="45700" anchor="b" anchorCtr="0">
            <a:noAutofit/>
          </a:bodyPr>
          <a:lstStyle/>
          <a:p>
            <a:r>
              <a:rPr lang="en-US" noProof="0" dirty="0"/>
              <a:t>Modelling</a:t>
            </a:r>
          </a:p>
        </p:txBody>
      </p:sp>
      <p:sp>
        <p:nvSpPr>
          <p:cNvPr id="103" name="Google Shape;103;p3"/>
          <p:cNvSpPr txBox="1">
            <a:spLocks noGrp="1"/>
          </p:cNvSpPr>
          <p:nvPr>
            <p:ph type="body" idx="15"/>
          </p:nvPr>
        </p:nvSpPr>
        <p:spPr>
          <a:xfrm>
            <a:off x="853884" y="3349865"/>
            <a:ext cx="785424" cy="525835"/>
          </a:xfrm>
          <a:solidFill>
            <a:schemeClr val="bg1"/>
          </a:solidFill>
          <a:ln>
            <a:noFill/>
          </a:ln>
        </p:spPr>
        <p:txBody>
          <a:bodyPr spcFirstLastPara="1" wrap="square" lIns="91425" tIns="45700" rIns="91425" bIns="45700" anchor="ctr" anchorCtr="0">
            <a:noAutofit/>
          </a:bodyPr>
          <a:lstStyle/>
          <a:p>
            <a:pPr lvl="0"/>
            <a:r>
              <a:rPr lang="en-US" noProof="0" dirty="0"/>
              <a:t>03</a:t>
            </a:r>
          </a:p>
        </p:txBody>
      </p:sp>
      <p:grpSp>
        <p:nvGrpSpPr>
          <p:cNvPr id="24" name="Group 23">
            <a:extLst>
              <a:ext uri="{FF2B5EF4-FFF2-40B4-BE49-F238E27FC236}">
                <a16:creationId xmlns:a16="http://schemas.microsoft.com/office/drawing/2014/main" id="{C5BD025F-935B-FB7E-200B-DC8217317F17}"/>
              </a:ext>
            </a:extLst>
          </p:cNvPr>
          <p:cNvGrpSpPr/>
          <p:nvPr/>
        </p:nvGrpSpPr>
        <p:grpSpPr>
          <a:xfrm rot="4456419" flipH="1">
            <a:off x="7868045" y="3858856"/>
            <a:ext cx="834234" cy="2470201"/>
            <a:chOff x="-95720" y="0"/>
            <a:chExt cx="834234" cy="2470201"/>
          </a:xfrm>
        </p:grpSpPr>
        <p:pic>
          <p:nvPicPr>
            <p:cNvPr id="25" name="Graphic 24">
              <a:extLst>
                <a:ext uri="{FF2B5EF4-FFF2-40B4-BE49-F238E27FC236}">
                  <a16:creationId xmlns:a16="http://schemas.microsoft.com/office/drawing/2014/main" id="{E277019E-EA7A-35D2-BDFA-1ED139E2CE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0"/>
              <a:ext cx="738514" cy="2470201"/>
            </a:xfrm>
            <a:prstGeom prst="rect">
              <a:avLst/>
            </a:prstGeom>
          </p:spPr>
        </p:pic>
        <p:pic>
          <p:nvPicPr>
            <p:cNvPr id="26" name="Graphic 25">
              <a:extLst>
                <a:ext uri="{FF2B5EF4-FFF2-40B4-BE49-F238E27FC236}">
                  <a16:creationId xmlns:a16="http://schemas.microsoft.com/office/drawing/2014/main" id="{96A65940-0440-0A20-2221-8F7C0DE9F4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1"/>
              <a:ext cx="448764" cy="1747400"/>
            </a:xfrm>
            <a:prstGeom prst="rect">
              <a:avLst/>
            </a:prstGeom>
          </p:spPr>
        </p:pic>
        <p:pic>
          <p:nvPicPr>
            <p:cNvPr id="27" name="Graphic 26">
              <a:extLst>
                <a:ext uri="{FF2B5EF4-FFF2-40B4-BE49-F238E27FC236}">
                  <a16:creationId xmlns:a16="http://schemas.microsoft.com/office/drawing/2014/main" id="{A30A6124-97B3-52A3-53AB-052ABF3179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5720" y="0"/>
              <a:ext cx="392658" cy="1283860"/>
            </a:xfrm>
            <a:prstGeom prst="rect">
              <a:avLst/>
            </a:prstGeom>
          </p:spPr>
        </p:pic>
      </p:grpSp>
      <p:grpSp>
        <p:nvGrpSpPr>
          <p:cNvPr id="28" name="Group 27">
            <a:extLst>
              <a:ext uri="{FF2B5EF4-FFF2-40B4-BE49-F238E27FC236}">
                <a16:creationId xmlns:a16="http://schemas.microsoft.com/office/drawing/2014/main" id="{4742319D-997B-4C03-310A-AC0971C82CF1}"/>
              </a:ext>
            </a:extLst>
          </p:cNvPr>
          <p:cNvGrpSpPr/>
          <p:nvPr/>
        </p:nvGrpSpPr>
        <p:grpSpPr>
          <a:xfrm rot="14719495" flipH="1">
            <a:off x="201522" y="-1105622"/>
            <a:ext cx="840529" cy="2470201"/>
            <a:chOff x="-95720" y="-2892"/>
            <a:chExt cx="840529" cy="2470201"/>
          </a:xfrm>
        </p:grpSpPr>
        <p:pic>
          <p:nvPicPr>
            <p:cNvPr id="29" name="Graphic 28">
              <a:extLst>
                <a:ext uri="{FF2B5EF4-FFF2-40B4-BE49-F238E27FC236}">
                  <a16:creationId xmlns:a16="http://schemas.microsoft.com/office/drawing/2014/main" id="{E2BB0CA8-E002-A881-20A4-D4F009126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295" y="-2892"/>
              <a:ext cx="738514" cy="2470201"/>
            </a:xfrm>
            <a:prstGeom prst="rect">
              <a:avLst/>
            </a:prstGeom>
          </p:spPr>
        </p:pic>
        <p:pic>
          <p:nvPicPr>
            <p:cNvPr id="30" name="Graphic 29">
              <a:extLst>
                <a:ext uri="{FF2B5EF4-FFF2-40B4-BE49-F238E27FC236}">
                  <a16:creationId xmlns:a16="http://schemas.microsoft.com/office/drawing/2014/main" id="{CDE7A2D2-9F63-91B7-7E3E-B2C4A48501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1"/>
              <a:ext cx="448764" cy="1747400"/>
            </a:xfrm>
            <a:prstGeom prst="rect">
              <a:avLst/>
            </a:prstGeom>
          </p:spPr>
        </p:pic>
        <p:pic>
          <p:nvPicPr>
            <p:cNvPr id="31" name="Graphic 30">
              <a:extLst>
                <a:ext uri="{FF2B5EF4-FFF2-40B4-BE49-F238E27FC236}">
                  <a16:creationId xmlns:a16="http://schemas.microsoft.com/office/drawing/2014/main" id="{9B0E7D1B-7696-F8B2-D79B-4421FFD3F7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5720" y="0"/>
              <a:ext cx="392658" cy="128386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2" name="Graphic 1">
            <a:extLst>
              <a:ext uri="{FF2B5EF4-FFF2-40B4-BE49-F238E27FC236}">
                <a16:creationId xmlns:a16="http://schemas.microsoft.com/office/drawing/2014/main" id="{EECC6AF5-347A-7A7E-8FAC-0667B8845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5710237" y="-7450"/>
            <a:ext cx="3433763" cy="1027987"/>
          </a:xfrm>
          <a:prstGeom prst="rect">
            <a:avLst/>
          </a:prstGeom>
        </p:spPr>
      </p:pic>
      <p:pic>
        <p:nvPicPr>
          <p:cNvPr id="3" name="Graphic 2">
            <a:extLst>
              <a:ext uri="{FF2B5EF4-FFF2-40B4-BE49-F238E27FC236}">
                <a16:creationId xmlns:a16="http://schemas.microsoft.com/office/drawing/2014/main" id="{38D21425-4008-D6C9-94AF-E3A84FD22F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6219825" y="-7450"/>
            <a:ext cx="2924175" cy="876300"/>
          </a:xfrm>
          <a:prstGeom prst="rect">
            <a:avLst/>
          </a:prstGeom>
        </p:spPr>
      </p:pic>
      <p:pic>
        <p:nvPicPr>
          <p:cNvPr id="4" name="Graphic 3">
            <a:extLst>
              <a:ext uri="{FF2B5EF4-FFF2-40B4-BE49-F238E27FC236}">
                <a16:creationId xmlns:a16="http://schemas.microsoft.com/office/drawing/2014/main" id="{5BD07EAE-C3B7-01EC-4D46-3A61AD901C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flipV="1">
            <a:off x="6622026" y="-103281"/>
            <a:ext cx="2521974" cy="771325"/>
          </a:xfrm>
          <a:prstGeom prst="rect">
            <a:avLst/>
          </a:prstGeom>
        </p:spPr>
      </p:pic>
      <p:sp>
        <p:nvSpPr>
          <p:cNvPr id="108" name="Google Shape;108;p4"/>
          <p:cNvSpPr txBox="1">
            <a:spLocks noGrp="1"/>
          </p:cNvSpPr>
          <p:nvPr>
            <p:ph type="title"/>
          </p:nvPr>
        </p:nvSpPr>
        <p:spPr>
          <a:xfrm>
            <a:off x="3771900" y="2028890"/>
            <a:ext cx="4648200" cy="2028264"/>
          </a:xfrm>
          <a:noFill/>
          <a:ln>
            <a:noFill/>
          </a:ln>
        </p:spPr>
        <p:txBody>
          <a:bodyPr spcFirstLastPara="1" wrap="square" lIns="91425" tIns="45700" rIns="91425" bIns="45700" anchor="b" anchorCtr="0">
            <a:noAutofit/>
          </a:bodyPr>
          <a:lstStyle/>
          <a:p>
            <a:r>
              <a:rPr lang="en-US" dirty="0"/>
              <a:t>Goals and Objectives</a:t>
            </a:r>
            <a:endParaRPr lang="en-US" noProof="0" dirty="0"/>
          </a:p>
        </p:txBody>
      </p:sp>
      <p:sp>
        <p:nvSpPr>
          <p:cNvPr id="110" name="Google Shape;110;p4"/>
          <p:cNvSpPr txBox="1">
            <a:spLocks noGrp="1"/>
          </p:cNvSpPr>
          <p:nvPr>
            <p:ph type="body" idx="2"/>
          </p:nvPr>
        </p:nvSpPr>
        <p:spPr>
          <a:xfrm>
            <a:off x="723900" y="572118"/>
            <a:ext cx="2080966" cy="1640329"/>
          </a:xfrm>
          <a:noFill/>
          <a:ln>
            <a:noFill/>
          </a:ln>
        </p:spPr>
        <p:txBody>
          <a:bodyPr spcFirstLastPara="1" wrap="square" lIns="91425" tIns="45700" rIns="91425" bIns="45700" anchor="b" anchorCtr="0">
            <a:noAutofit/>
          </a:bodyPr>
          <a:lstStyle/>
          <a:p>
            <a:pPr lvl="0"/>
            <a:r>
              <a:rPr lang="en-US" noProof="0" dirty="0"/>
              <a:t>01</a:t>
            </a:r>
          </a:p>
        </p:txBody>
      </p:sp>
      <p:pic>
        <p:nvPicPr>
          <p:cNvPr id="21" name="Picture 20">
            <a:extLst>
              <a:ext uri="{FF2B5EF4-FFF2-40B4-BE49-F238E27FC236}">
                <a16:creationId xmlns:a16="http://schemas.microsoft.com/office/drawing/2014/main" id="{B1EA25A5-F334-48E3-6AF6-3246A3A2FCB5}"/>
              </a:ext>
            </a:extLst>
          </p:cNvPr>
          <p:cNvPicPr>
            <a:picLocks noChangeAspect="1"/>
          </p:cNvPicPr>
          <p:nvPr/>
        </p:nvPicPr>
        <p:blipFill>
          <a:blip r:embed="rId9"/>
          <a:srcRect l="20472" r="20472"/>
          <a:stretch/>
        </p:blipFill>
        <p:spPr>
          <a:xfrm>
            <a:off x="882300" y="2347199"/>
            <a:ext cx="1976100" cy="2230937"/>
          </a:xfrm>
          <a:prstGeom prst="rect">
            <a:avLst/>
          </a:prstGeom>
        </p:spPr>
      </p:pic>
      <p:pic>
        <p:nvPicPr>
          <p:cNvPr id="23" name="Picture 22">
            <a:extLst>
              <a:ext uri="{FF2B5EF4-FFF2-40B4-BE49-F238E27FC236}">
                <a16:creationId xmlns:a16="http://schemas.microsoft.com/office/drawing/2014/main" id="{443E20D8-15A6-B1F1-C61F-EEDDA85A559C}"/>
              </a:ext>
            </a:extLst>
          </p:cNvPr>
          <p:cNvPicPr>
            <a:picLocks noChangeAspect="1"/>
          </p:cNvPicPr>
          <p:nvPr/>
        </p:nvPicPr>
        <p:blipFill rotWithShape="1">
          <a:blip r:embed="rId10"/>
          <a:srcRect t="20498" b="32052"/>
          <a:stretch/>
        </p:blipFill>
        <p:spPr>
          <a:xfrm>
            <a:off x="3621599" y="552450"/>
            <a:ext cx="4798501" cy="15179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Word"/>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body" idx="1"/>
          </p:nvPr>
        </p:nvSpPr>
        <p:spPr>
          <a:xfrm>
            <a:off x="723899" y="1612900"/>
            <a:ext cx="6395357" cy="2763838"/>
          </a:xfrm>
          <a:noFill/>
          <a:ln>
            <a:noFill/>
          </a:ln>
        </p:spPr>
        <p:txBody>
          <a:bodyPr spcFirstLastPara="1" wrap="square" lIns="91425" tIns="45700" rIns="91425" bIns="45700" anchor="t" anchorCtr="0">
            <a:noAutofit/>
          </a:bodyPr>
          <a:lstStyle/>
          <a:p>
            <a:r>
              <a:rPr lang="en-US" noProof="0" dirty="0"/>
              <a:t>Problem Statement:</a:t>
            </a:r>
            <a:br>
              <a:rPr lang="en-US" noProof="0" dirty="0"/>
            </a:b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In the rapidly evolving job market, especially within the data science and analytics field, users are often overwhelmed by the vast number of job opportunities available. Many struggle to find positions that align with their specific skills, experience, and preferences in this specialized domain. The problem is exacerbated by traditional job platforms, which often lack the capability to provide personalized recommendations tailored to the unique demands of data science and analytics roles. This project aims to address this gap by developing a job recommender system that helps users find data science and analytics jobs that closely match their job title or description preferences, thereby increasing the chances of finding a suitable position more quickly.</a:t>
            </a:r>
            <a:endParaRPr lang="en-US" noProof="0" dirty="0"/>
          </a:p>
        </p:txBody>
      </p:sp>
      <p:sp>
        <p:nvSpPr>
          <p:cNvPr id="118" name="Google Shape;118;p5"/>
          <p:cNvSpPr txBox="1">
            <a:spLocks noGrp="1"/>
          </p:cNvSpPr>
          <p:nvPr>
            <p:ph type="title"/>
          </p:nvPr>
        </p:nvSpPr>
        <p:spPr>
          <a:xfrm>
            <a:off x="723900" y="552450"/>
            <a:ext cx="7696200" cy="715963"/>
          </a:xfrm>
          <a:noFill/>
          <a:ln>
            <a:noFill/>
          </a:ln>
        </p:spPr>
        <p:txBody>
          <a:bodyPr spcFirstLastPara="1" wrap="square" lIns="91425" tIns="45700" rIns="91425" bIns="45700" anchor="t" anchorCtr="0">
            <a:noAutofit/>
          </a:bodyPr>
          <a:lstStyle/>
          <a:p>
            <a:pPr lvl="0"/>
            <a:r>
              <a:rPr lang="en-US" dirty="0"/>
              <a:t>Goals and Objectives</a:t>
            </a:r>
            <a:endParaRPr lang="en-US" noProof="0" dirty="0"/>
          </a:p>
        </p:txBody>
      </p:sp>
      <p:grpSp>
        <p:nvGrpSpPr>
          <p:cNvPr id="5" name="Group 4">
            <a:extLst>
              <a:ext uri="{FF2B5EF4-FFF2-40B4-BE49-F238E27FC236}">
                <a16:creationId xmlns:a16="http://schemas.microsoft.com/office/drawing/2014/main" id="{D1F4343E-B6B8-5C0E-6CE1-7D37F5D6A073}"/>
              </a:ext>
            </a:extLst>
          </p:cNvPr>
          <p:cNvGrpSpPr/>
          <p:nvPr/>
        </p:nvGrpSpPr>
        <p:grpSpPr>
          <a:xfrm>
            <a:off x="6830162" y="4325676"/>
            <a:ext cx="3228771" cy="880971"/>
            <a:chOff x="6830162" y="4325676"/>
            <a:chExt cx="3228771" cy="880971"/>
          </a:xfrm>
        </p:grpSpPr>
        <p:pic>
          <p:nvPicPr>
            <p:cNvPr id="2" name="Graphic 1">
              <a:extLst>
                <a:ext uri="{FF2B5EF4-FFF2-40B4-BE49-F238E27FC236}">
                  <a16:creationId xmlns:a16="http://schemas.microsoft.com/office/drawing/2014/main" id="{75A19C9E-1AFD-F2B9-E1B4-27AB330AD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0162" y="4325676"/>
              <a:ext cx="2724237" cy="815572"/>
            </a:xfrm>
            <a:prstGeom prst="rect">
              <a:avLst/>
            </a:prstGeom>
          </p:spPr>
        </p:pic>
        <p:pic>
          <p:nvPicPr>
            <p:cNvPr id="3" name="Graphic 2">
              <a:extLst>
                <a:ext uri="{FF2B5EF4-FFF2-40B4-BE49-F238E27FC236}">
                  <a16:creationId xmlns:a16="http://schemas.microsoft.com/office/drawing/2014/main" id="{9CC7D8B3-3344-984F-DEB2-452F1CDEE4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20"/>
              <a:ext cx="2319946" cy="695228"/>
            </a:xfrm>
            <a:prstGeom prst="rect">
              <a:avLst/>
            </a:prstGeom>
          </p:spPr>
        </p:pic>
        <p:pic>
          <p:nvPicPr>
            <p:cNvPr id="4" name="Graphic 3">
              <a:extLst>
                <a:ext uri="{FF2B5EF4-FFF2-40B4-BE49-F238E27FC236}">
                  <a16:creationId xmlns:a16="http://schemas.microsoft.com/office/drawing/2014/main" id="{38724EE9-566D-6F52-59DC-56D72F0102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6"/>
          <p:cNvSpPr txBox="1">
            <a:spLocks noGrp="1"/>
          </p:cNvSpPr>
          <p:nvPr>
            <p:ph type="title"/>
          </p:nvPr>
        </p:nvSpPr>
        <p:spPr>
          <a:xfrm>
            <a:off x="723900" y="552450"/>
            <a:ext cx="7696200" cy="588778"/>
          </a:xfrm>
          <a:noFill/>
          <a:ln>
            <a:noFill/>
          </a:ln>
        </p:spPr>
        <p:txBody>
          <a:bodyPr spcFirstLastPara="1" wrap="square" lIns="91425" tIns="45700" rIns="91425" bIns="45700" anchor="t" anchorCtr="0">
            <a:noAutofit/>
          </a:bodyPr>
          <a:lstStyle/>
          <a:p>
            <a:r>
              <a:rPr lang="en-US" noProof="0" dirty="0"/>
              <a:t>Objectives</a:t>
            </a:r>
          </a:p>
        </p:txBody>
      </p:sp>
      <p:sp>
        <p:nvSpPr>
          <p:cNvPr id="126" name="Google Shape;126;p6"/>
          <p:cNvSpPr txBox="1">
            <a:spLocks noGrp="1"/>
          </p:cNvSpPr>
          <p:nvPr>
            <p:ph type="body" idx="3"/>
          </p:nvPr>
        </p:nvSpPr>
        <p:spPr>
          <a:xfrm>
            <a:off x="634092" y="1904424"/>
            <a:ext cx="3322390" cy="1323687"/>
          </a:xfrm>
          <a:noFill/>
          <a:ln>
            <a:noFill/>
          </a:ln>
        </p:spPr>
        <p:txBody>
          <a:bodyPr spcFirstLastPara="1" wrap="square" lIns="91425" tIns="45700" rIns="91425" bIns="45700" anchor="b" anchorCtr="0">
            <a:noAutofit/>
          </a:bodyPr>
          <a:lstStyle/>
          <a:p>
            <a:pPr marL="342900" lvl="0" indent="-342900">
              <a:buFontTx/>
              <a:buChar char="-"/>
            </a:pPr>
            <a:r>
              <a:rPr lang="en-US" noProof="0" dirty="0"/>
              <a:t>Enhance Job Matching Precision</a:t>
            </a:r>
          </a:p>
          <a:p>
            <a:pPr lvl="0"/>
            <a:endParaRPr lang="en-US" noProof="0" dirty="0"/>
          </a:p>
          <a:p>
            <a:pPr lvl="0"/>
            <a:r>
              <a:rPr lang="en-US" noProof="0" dirty="0"/>
              <a:t>-  Improve User Engagement</a:t>
            </a:r>
          </a:p>
        </p:txBody>
      </p:sp>
      <p:sp>
        <p:nvSpPr>
          <p:cNvPr id="127" name="Google Shape;127;p6"/>
          <p:cNvSpPr txBox="1">
            <a:spLocks noGrp="1"/>
          </p:cNvSpPr>
          <p:nvPr>
            <p:ph type="body" idx="4"/>
          </p:nvPr>
        </p:nvSpPr>
        <p:spPr>
          <a:xfrm>
            <a:off x="5097714" y="1486165"/>
            <a:ext cx="3322386" cy="1800235"/>
          </a:xfrm>
          <a:noFill/>
          <a:ln>
            <a:noFill/>
          </a:ln>
        </p:spPr>
        <p:txBody>
          <a:bodyPr spcFirstLastPara="1" wrap="square" lIns="91425" tIns="45700" rIns="91425" bIns="45700" anchor="b" anchorCtr="0">
            <a:noAutofit/>
          </a:bodyPr>
          <a:lstStyle/>
          <a:p>
            <a:pPr marL="342900" lvl="0" indent="-342900">
              <a:buFontTx/>
              <a:buChar char="-"/>
            </a:pPr>
            <a:r>
              <a:rPr lang="en-US" noProof="0" dirty="0"/>
              <a:t>Expand Service Offerings</a:t>
            </a:r>
          </a:p>
          <a:p>
            <a:pPr lvl="0"/>
            <a:endParaRPr lang="en-US" noProof="0" dirty="0"/>
          </a:p>
          <a:p>
            <a:pPr lvl="0"/>
            <a:r>
              <a:rPr lang="en-US" noProof="0" dirty="0"/>
              <a:t>-  Increase Platform Reach</a:t>
            </a:r>
          </a:p>
        </p:txBody>
      </p:sp>
      <p:grpSp>
        <p:nvGrpSpPr>
          <p:cNvPr id="13" name="Group 12">
            <a:extLst>
              <a:ext uri="{FF2B5EF4-FFF2-40B4-BE49-F238E27FC236}">
                <a16:creationId xmlns:a16="http://schemas.microsoft.com/office/drawing/2014/main" id="{9B001A47-50B2-98DA-D94F-0B6B7335A57E}"/>
              </a:ext>
            </a:extLst>
          </p:cNvPr>
          <p:cNvGrpSpPr/>
          <p:nvPr/>
        </p:nvGrpSpPr>
        <p:grpSpPr>
          <a:xfrm rot="20728505">
            <a:off x="6831031" y="4318860"/>
            <a:ext cx="3227033" cy="887676"/>
            <a:chOff x="6831900" y="4318971"/>
            <a:chExt cx="3227033" cy="887676"/>
          </a:xfrm>
        </p:grpSpPr>
        <p:pic>
          <p:nvPicPr>
            <p:cNvPr id="14" name="Graphic 13">
              <a:extLst>
                <a:ext uri="{FF2B5EF4-FFF2-40B4-BE49-F238E27FC236}">
                  <a16:creationId xmlns:a16="http://schemas.microsoft.com/office/drawing/2014/main" id="{13A4152F-4FB7-874A-F538-B3449B2B33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1900" y="4318971"/>
              <a:ext cx="2724237" cy="815572"/>
            </a:xfrm>
            <a:prstGeom prst="rect">
              <a:avLst/>
            </a:prstGeom>
          </p:spPr>
        </p:pic>
        <p:pic>
          <p:nvPicPr>
            <p:cNvPr id="15" name="Graphic 14">
              <a:extLst>
                <a:ext uri="{FF2B5EF4-FFF2-40B4-BE49-F238E27FC236}">
                  <a16:creationId xmlns:a16="http://schemas.microsoft.com/office/drawing/2014/main" id="{FF01BD0F-DD2D-197F-370A-8426354661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20"/>
              <a:ext cx="2319946" cy="695228"/>
            </a:xfrm>
            <a:prstGeom prst="rect">
              <a:avLst/>
            </a:prstGeom>
          </p:spPr>
        </p:pic>
        <p:pic>
          <p:nvPicPr>
            <p:cNvPr id="16" name="Graphic 15">
              <a:extLst>
                <a:ext uri="{FF2B5EF4-FFF2-40B4-BE49-F238E27FC236}">
                  <a16:creationId xmlns:a16="http://schemas.microsoft.com/office/drawing/2014/main" id="{E28E47AE-9F40-BC2B-5474-EA6A2FE217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a:spLocks noGrp="1"/>
          </p:cNvSpPr>
          <p:nvPr>
            <p:ph type="title"/>
          </p:nvPr>
        </p:nvSpPr>
        <p:spPr>
          <a:xfrm>
            <a:off x="707407" y="287821"/>
            <a:ext cx="7696200" cy="528927"/>
          </a:xfrm>
          <a:noFill/>
          <a:ln>
            <a:noFill/>
          </a:ln>
        </p:spPr>
        <p:txBody>
          <a:bodyPr spcFirstLastPara="1" wrap="square" lIns="91425" tIns="45700" rIns="91425" bIns="45700" anchor="t" anchorCtr="0">
            <a:noAutofit/>
          </a:bodyPr>
          <a:lstStyle/>
          <a:p>
            <a:pPr lvl="0"/>
            <a:r>
              <a:rPr lang="en-US" dirty="0"/>
              <a:t>Visualizations</a:t>
            </a:r>
            <a:endParaRPr lang="en-US" noProof="0" dirty="0"/>
          </a:p>
        </p:txBody>
      </p:sp>
      <p:grpSp>
        <p:nvGrpSpPr>
          <p:cNvPr id="6" name="Group 5">
            <a:extLst>
              <a:ext uri="{FF2B5EF4-FFF2-40B4-BE49-F238E27FC236}">
                <a16:creationId xmlns:a16="http://schemas.microsoft.com/office/drawing/2014/main" id="{2F0D2106-0867-9916-63CC-86971DA3C443}"/>
              </a:ext>
            </a:extLst>
          </p:cNvPr>
          <p:cNvGrpSpPr/>
          <p:nvPr/>
        </p:nvGrpSpPr>
        <p:grpSpPr>
          <a:xfrm rot="569504" flipH="1">
            <a:off x="-497351" y="4598568"/>
            <a:ext cx="2255027" cy="622431"/>
            <a:chOff x="6831797" y="4315899"/>
            <a:chExt cx="3227133" cy="890751"/>
          </a:xfrm>
        </p:grpSpPr>
        <p:pic>
          <p:nvPicPr>
            <p:cNvPr id="7" name="Graphic 6">
              <a:extLst>
                <a:ext uri="{FF2B5EF4-FFF2-40B4-BE49-F238E27FC236}">
                  <a16:creationId xmlns:a16="http://schemas.microsoft.com/office/drawing/2014/main" id="{C82FE61F-30DC-6399-0A62-6C7B135A9A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1797" y="4315899"/>
              <a:ext cx="2724237" cy="815572"/>
            </a:xfrm>
            <a:prstGeom prst="rect">
              <a:avLst/>
            </a:prstGeom>
          </p:spPr>
        </p:pic>
        <p:pic>
          <p:nvPicPr>
            <p:cNvPr id="8" name="Graphic 7">
              <a:extLst>
                <a:ext uri="{FF2B5EF4-FFF2-40B4-BE49-F238E27FC236}">
                  <a16:creationId xmlns:a16="http://schemas.microsoft.com/office/drawing/2014/main" id="{7E1663BC-4FF5-CDD4-EE5A-5E08320810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61" y="4446016"/>
              <a:ext cx="2319946" cy="695226"/>
            </a:xfrm>
            <a:prstGeom prst="rect">
              <a:avLst/>
            </a:prstGeom>
          </p:spPr>
        </p:pic>
        <p:pic>
          <p:nvPicPr>
            <p:cNvPr id="9" name="Graphic 8">
              <a:extLst>
                <a:ext uri="{FF2B5EF4-FFF2-40B4-BE49-F238E27FC236}">
                  <a16:creationId xmlns:a16="http://schemas.microsoft.com/office/drawing/2014/main" id="{E37AE330-81C4-FB78-884C-12AE10817B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78" y="4594705"/>
              <a:ext cx="2000852" cy="611945"/>
            </a:xfrm>
            <a:prstGeom prst="rect">
              <a:avLst/>
            </a:prstGeom>
          </p:spPr>
        </p:pic>
      </p:grpSp>
      <p:grpSp>
        <p:nvGrpSpPr>
          <p:cNvPr id="52" name="Group 51">
            <a:extLst>
              <a:ext uri="{FF2B5EF4-FFF2-40B4-BE49-F238E27FC236}">
                <a16:creationId xmlns:a16="http://schemas.microsoft.com/office/drawing/2014/main" id="{D1AE897B-7875-EB9F-CF80-C1F18412CAC0}"/>
              </a:ext>
            </a:extLst>
          </p:cNvPr>
          <p:cNvGrpSpPr/>
          <p:nvPr/>
        </p:nvGrpSpPr>
        <p:grpSpPr>
          <a:xfrm rot="11700000" flipH="1">
            <a:off x="7603109" y="13472"/>
            <a:ext cx="2254378" cy="622288"/>
            <a:chOff x="6832729" y="4316100"/>
            <a:chExt cx="3226204" cy="890547"/>
          </a:xfrm>
        </p:grpSpPr>
        <p:pic>
          <p:nvPicPr>
            <p:cNvPr id="53" name="Graphic 52">
              <a:extLst>
                <a:ext uri="{FF2B5EF4-FFF2-40B4-BE49-F238E27FC236}">
                  <a16:creationId xmlns:a16="http://schemas.microsoft.com/office/drawing/2014/main" id="{6E7721F2-0331-E43E-C497-BC3AE2F7DC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2729" y="4316100"/>
              <a:ext cx="2724237" cy="815572"/>
            </a:xfrm>
            <a:prstGeom prst="rect">
              <a:avLst/>
            </a:prstGeom>
          </p:spPr>
        </p:pic>
        <p:pic>
          <p:nvPicPr>
            <p:cNvPr id="54" name="Graphic 53">
              <a:extLst>
                <a:ext uri="{FF2B5EF4-FFF2-40B4-BE49-F238E27FC236}">
                  <a16:creationId xmlns:a16="http://schemas.microsoft.com/office/drawing/2014/main" id="{16EA12E7-4999-5003-07A2-1C981DDCF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19"/>
              <a:ext cx="2319946" cy="695228"/>
            </a:xfrm>
            <a:prstGeom prst="rect">
              <a:avLst/>
            </a:prstGeom>
          </p:spPr>
        </p:pic>
        <p:pic>
          <p:nvPicPr>
            <p:cNvPr id="55" name="Graphic 54">
              <a:extLst>
                <a:ext uri="{FF2B5EF4-FFF2-40B4-BE49-F238E27FC236}">
                  <a16:creationId xmlns:a16="http://schemas.microsoft.com/office/drawing/2014/main" id="{32895A88-A5DD-CA31-EC82-98D39AE27B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pic>
        <p:nvPicPr>
          <p:cNvPr id="22" name="Picture 21">
            <a:extLst>
              <a:ext uri="{FF2B5EF4-FFF2-40B4-BE49-F238E27FC236}">
                <a16:creationId xmlns:a16="http://schemas.microsoft.com/office/drawing/2014/main" id="{2D02ACE0-3BDA-A6CB-E0D5-281ADA7927D5}"/>
              </a:ext>
            </a:extLst>
          </p:cNvPr>
          <p:cNvPicPr>
            <a:picLocks noChangeAspect="1"/>
          </p:cNvPicPr>
          <p:nvPr/>
        </p:nvPicPr>
        <p:blipFill>
          <a:blip r:embed="rId9"/>
          <a:stretch>
            <a:fillRect/>
          </a:stretch>
        </p:blipFill>
        <p:spPr>
          <a:xfrm>
            <a:off x="1645101" y="1101761"/>
            <a:ext cx="6003253" cy="38302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20" name="Group 19">
            <a:extLst>
              <a:ext uri="{FF2B5EF4-FFF2-40B4-BE49-F238E27FC236}">
                <a16:creationId xmlns:a16="http://schemas.microsoft.com/office/drawing/2014/main" id="{2E1F91BE-F3D2-0E06-8800-79C2D74E13E7}"/>
              </a:ext>
            </a:extLst>
          </p:cNvPr>
          <p:cNvGrpSpPr/>
          <p:nvPr/>
        </p:nvGrpSpPr>
        <p:grpSpPr>
          <a:xfrm rot="1747060" flipH="1">
            <a:off x="-931799" y="4449562"/>
            <a:ext cx="3161711" cy="869808"/>
            <a:chOff x="6833681" y="4319359"/>
            <a:chExt cx="3225252" cy="887288"/>
          </a:xfrm>
        </p:grpSpPr>
        <p:pic>
          <p:nvPicPr>
            <p:cNvPr id="21" name="Graphic 20">
              <a:extLst>
                <a:ext uri="{FF2B5EF4-FFF2-40B4-BE49-F238E27FC236}">
                  <a16:creationId xmlns:a16="http://schemas.microsoft.com/office/drawing/2014/main" id="{07A9EEF4-E4BE-53CC-A8FA-8C1F3CA665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3681" y="4319359"/>
              <a:ext cx="2724237" cy="815572"/>
            </a:xfrm>
            <a:prstGeom prst="rect">
              <a:avLst/>
            </a:prstGeom>
          </p:spPr>
        </p:pic>
        <p:pic>
          <p:nvPicPr>
            <p:cNvPr id="22" name="Graphic 21">
              <a:extLst>
                <a:ext uri="{FF2B5EF4-FFF2-40B4-BE49-F238E27FC236}">
                  <a16:creationId xmlns:a16="http://schemas.microsoft.com/office/drawing/2014/main" id="{5EABBCDB-55DB-129E-85B6-0BBDF58474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19"/>
              <a:ext cx="2319946" cy="695228"/>
            </a:xfrm>
            <a:prstGeom prst="rect">
              <a:avLst/>
            </a:prstGeom>
          </p:spPr>
        </p:pic>
        <p:pic>
          <p:nvPicPr>
            <p:cNvPr id="23" name="Graphic 22">
              <a:extLst>
                <a:ext uri="{FF2B5EF4-FFF2-40B4-BE49-F238E27FC236}">
                  <a16:creationId xmlns:a16="http://schemas.microsoft.com/office/drawing/2014/main" id="{9AC9AB6C-79F5-FAA7-646B-6786D7991C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grpSp>
        <p:nvGrpSpPr>
          <p:cNvPr id="24" name="Group 23">
            <a:extLst>
              <a:ext uri="{FF2B5EF4-FFF2-40B4-BE49-F238E27FC236}">
                <a16:creationId xmlns:a16="http://schemas.microsoft.com/office/drawing/2014/main" id="{B2092CA0-279C-8C3A-A55A-AE152E9FA4FC}"/>
              </a:ext>
            </a:extLst>
          </p:cNvPr>
          <p:cNvGrpSpPr/>
          <p:nvPr/>
        </p:nvGrpSpPr>
        <p:grpSpPr>
          <a:xfrm rot="12877556" flipH="1">
            <a:off x="7171010" y="-90060"/>
            <a:ext cx="3161133" cy="869447"/>
            <a:chOff x="6834271" y="4319727"/>
            <a:chExt cx="3224662" cy="886920"/>
          </a:xfrm>
        </p:grpSpPr>
        <p:pic>
          <p:nvPicPr>
            <p:cNvPr id="25" name="Graphic 24">
              <a:extLst>
                <a:ext uri="{FF2B5EF4-FFF2-40B4-BE49-F238E27FC236}">
                  <a16:creationId xmlns:a16="http://schemas.microsoft.com/office/drawing/2014/main" id="{E46D753E-72A0-56DE-065D-5ADA1834D0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834271" y="4319727"/>
              <a:ext cx="2724237" cy="815572"/>
            </a:xfrm>
            <a:prstGeom prst="rect">
              <a:avLst/>
            </a:prstGeom>
          </p:spPr>
        </p:pic>
        <p:pic>
          <p:nvPicPr>
            <p:cNvPr id="26" name="Graphic 25">
              <a:extLst>
                <a:ext uri="{FF2B5EF4-FFF2-40B4-BE49-F238E27FC236}">
                  <a16:creationId xmlns:a16="http://schemas.microsoft.com/office/drawing/2014/main" id="{793C4F18-3B28-2475-A67F-FE35A0C1A2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286058" y="4446019"/>
              <a:ext cx="2319946" cy="695228"/>
            </a:xfrm>
            <a:prstGeom prst="rect">
              <a:avLst/>
            </a:prstGeom>
          </p:spPr>
        </p:pic>
        <p:pic>
          <p:nvPicPr>
            <p:cNvPr id="27" name="Graphic 26">
              <a:extLst>
                <a:ext uri="{FF2B5EF4-FFF2-40B4-BE49-F238E27FC236}">
                  <a16:creationId xmlns:a16="http://schemas.microsoft.com/office/drawing/2014/main" id="{4E183DAF-4863-4FC6-5418-04A1C0911D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58080" y="4594703"/>
              <a:ext cx="2000853" cy="611944"/>
            </a:xfrm>
            <a:prstGeom prst="rect">
              <a:avLst/>
            </a:prstGeom>
          </p:spPr>
        </p:pic>
      </p:grpSp>
      <p:pic>
        <p:nvPicPr>
          <p:cNvPr id="18" name="Picture 17">
            <a:extLst>
              <a:ext uri="{FF2B5EF4-FFF2-40B4-BE49-F238E27FC236}">
                <a16:creationId xmlns:a16="http://schemas.microsoft.com/office/drawing/2014/main" id="{DDC40F61-66D4-B3A7-3911-61802091A83F}"/>
              </a:ext>
            </a:extLst>
          </p:cNvPr>
          <p:cNvPicPr>
            <a:picLocks noChangeAspect="1"/>
          </p:cNvPicPr>
          <p:nvPr/>
        </p:nvPicPr>
        <p:blipFill>
          <a:blip r:embed="rId9"/>
          <a:stretch>
            <a:fillRect/>
          </a:stretch>
        </p:blipFill>
        <p:spPr>
          <a:xfrm>
            <a:off x="1342810" y="0"/>
            <a:ext cx="6458380" cy="5143500"/>
          </a:xfrm>
          <a:prstGeom prst="rect">
            <a:avLst/>
          </a:prstGeom>
        </p:spPr>
      </p:pic>
    </p:spTree>
    <p:extLst>
      <p:ext uri="{BB962C8B-B14F-4D97-AF65-F5344CB8AC3E}">
        <p14:creationId xmlns:p14="http://schemas.microsoft.com/office/powerpoint/2010/main" val="75688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2" name="Group 1">
            <a:extLst>
              <a:ext uri="{FF2B5EF4-FFF2-40B4-BE49-F238E27FC236}">
                <a16:creationId xmlns:a16="http://schemas.microsoft.com/office/drawing/2014/main" id="{150029FC-1968-6EC1-C889-53826A87BFA7}"/>
              </a:ext>
            </a:extLst>
          </p:cNvPr>
          <p:cNvGrpSpPr/>
          <p:nvPr/>
        </p:nvGrpSpPr>
        <p:grpSpPr>
          <a:xfrm flipV="1">
            <a:off x="-258098" y="-349245"/>
            <a:ext cx="3691861" cy="1093386"/>
            <a:chOff x="-258098" y="4115513"/>
            <a:chExt cx="3691861" cy="1093386"/>
          </a:xfrm>
        </p:grpSpPr>
        <p:pic>
          <p:nvPicPr>
            <p:cNvPr id="3" name="Graphic 2">
              <a:extLst>
                <a:ext uri="{FF2B5EF4-FFF2-40B4-BE49-F238E27FC236}">
                  <a16:creationId xmlns:a16="http://schemas.microsoft.com/office/drawing/2014/main" id="{E20E9249-1C2D-CB38-837F-4A2D40422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115513"/>
              <a:ext cx="3433763" cy="1027987"/>
            </a:xfrm>
            <a:prstGeom prst="rect">
              <a:avLst/>
            </a:prstGeom>
          </p:spPr>
        </p:pic>
        <p:pic>
          <p:nvPicPr>
            <p:cNvPr id="4" name="Graphic 3">
              <a:extLst>
                <a:ext uri="{FF2B5EF4-FFF2-40B4-BE49-F238E27FC236}">
                  <a16:creationId xmlns:a16="http://schemas.microsoft.com/office/drawing/2014/main" id="{2EED1D91-9F08-9B86-F216-FA73124630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098" y="4267200"/>
              <a:ext cx="2924175" cy="876300"/>
            </a:xfrm>
            <a:prstGeom prst="rect">
              <a:avLst/>
            </a:prstGeom>
          </p:spPr>
        </p:pic>
        <p:pic>
          <p:nvPicPr>
            <p:cNvPr id="5" name="Graphic 4">
              <a:extLst>
                <a:ext uri="{FF2B5EF4-FFF2-40B4-BE49-F238E27FC236}">
                  <a16:creationId xmlns:a16="http://schemas.microsoft.com/office/drawing/2014/main" id="{06C52174-9C6D-B362-8527-1910B6E0F3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97" y="4437574"/>
              <a:ext cx="2521974" cy="771325"/>
            </a:xfrm>
            <a:prstGeom prst="rect">
              <a:avLst/>
            </a:prstGeom>
          </p:spPr>
        </p:pic>
      </p:grpSp>
      <p:pic>
        <p:nvPicPr>
          <p:cNvPr id="6" name="Picture 5">
            <a:extLst>
              <a:ext uri="{FF2B5EF4-FFF2-40B4-BE49-F238E27FC236}">
                <a16:creationId xmlns:a16="http://schemas.microsoft.com/office/drawing/2014/main" id="{F8E820B4-C958-B1D1-E3FC-EAB52AD9AFB6}"/>
              </a:ext>
            </a:extLst>
          </p:cNvPr>
          <p:cNvPicPr>
            <a:picLocks noChangeAspect="1"/>
          </p:cNvPicPr>
          <p:nvPr/>
        </p:nvPicPr>
        <p:blipFill>
          <a:blip r:embed="rId9"/>
          <a:srcRect l="14853" r="14853"/>
          <a:stretch/>
        </p:blipFill>
        <p:spPr>
          <a:xfrm>
            <a:off x="4840633" y="7927337"/>
            <a:ext cx="3310834" cy="3144200"/>
          </a:xfrm>
          <a:prstGeom prst="rect">
            <a:avLst/>
          </a:prstGeom>
        </p:spPr>
      </p:pic>
      <p:pic>
        <p:nvPicPr>
          <p:cNvPr id="23" name="Picture 22">
            <a:extLst>
              <a:ext uri="{FF2B5EF4-FFF2-40B4-BE49-F238E27FC236}">
                <a16:creationId xmlns:a16="http://schemas.microsoft.com/office/drawing/2014/main" id="{3198A1FE-5381-BC8A-6C6C-0D2E247FDD12}"/>
              </a:ext>
            </a:extLst>
          </p:cNvPr>
          <p:cNvPicPr>
            <a:picLocks noChangeAspect="1"/>
          </p:cNvPicPr>
          <p:nvPr/>
        </p:nvPicPr>
        <p:blipFill>
          <a:blip r:embed="rId10"/>
          <a:stretch>
            <a:fillRect/>
          </a:stretch>
        </p:blipFill>
        <p:spPr>
          <a:xfrm>
            <a:off x="767443" y="0"/>
            <a:ext cx="8297777" cy="4749335"/>
          </a:xfrm>
          <a:prstGeom prst="rect">
            <a:avLst/>
          </a:prstGeom>
        </p:spPr>
      </p:pic>
    </p:spTree>
    <p:extLst>
      <p:ext uri="{BB962C8B-B14F-4D97-AF65-F5344CB8AC3E}">
        <p14:creationId xmlns:p14="http://schemas.microsoft.com/office/powerpoint/2010/main" val="56308246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3" name="Group 2">
            <a:extLst>
              <a:ext uri="{FF2B5EF4-FFF2-40B4-BE49-F238E27FC236}">
                <a16:creationId xmlns:a16="http://schemas.microsoft.com/office/drawing/2014/main" id="{59AFD65C-4076-D52A-5EDB-BB6DFB6BAE9D}"/>
              </a:ext>
            </a:extLst>
          </p:cNvPr>
          <p:cNvGrpSpPr/>
          <p:nvPr/>
        </p:nvGrpSpPr>
        <p:grpSpPr>
          <a:xfrm rot="20714408" flipV="1">
            <a:off x="-853397" y="-333603"/>
            <a:ext cx="3691861" cy="1093386"/>
            <a:chOff x="-258098" y="4115513"/>
            <a:chExt cx="3691861" cy="1093386"/>
          </a:xfrm>
        </p:grpSpPr>
        <p:pic>
          <p:nvPicPr>
            <p:cNvPr id="4" name="Graphic 3">
              <a:extLst>
                <a:ext uri="{FF2B5EF4-FFF2-40B4-BE49-F238E27FC236}">
                  <a16:creationId xmlns:a16="http://schemas.microsoft.com/office/drawing/2014/main" id="{8F79D4D6-0F6E-53CD-B262-53B27FFEAB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115513"/>
              <a:ext cx="3433763" cy="1027987"/>
            </a:xfrm>
            <a:prstGeom prst="rect">
              <a:avLst/>
            </a:prstGeom>
          </p:spPr>
        </p:pic>
        <p:pic>
          <p:nvPicPr>
            <p:cNvPr id="5" name="Graphic 4">
              <a:extLst>
                <a:ext uri="{FF2B5EF4-FFF2-40B4-BE49-F238E27FC236}">
                  <a16:creationId xmlns:a16="http://schemas.microsoft.com/office/drawing/2014/main" id="{40F3A3DE-FE6D-3B88-BD76-07C38B710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098" y="4267200"/>
              <a:ext cx="2924175" cy="876300"/>
            </a:xfrm>
            <a:prstGeom prst="rect">
              <a:avLst/>
            </a:prstGeom>
          </p:spPr>
        </p:pic>
        <p:pic>
          <p:nvPicPr>
            <p:cNvPr id="6" name="Graphic 5">
              <a:extLst>
                <a:ext uri="{FF2B5EF4-FFF2-40B4-BE49-F238E27FC236}">
                  <a16:creationId xmlns:a16="http://schemas.microsoft.com/office/drawing/2014/main" id="{A7365F45-A62D-A422-04B6-21D0E93F78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97" y="4437574"/>
              <a:ext cx="2521974" cy="771325"/>
            </a:xfrm>
            <a:prstGeom prst="rect">
              <a:avLst/>
            </a:prstGeom>
          </p:spPr>
        </p:pic>
      </p:grpSp>
      <p:grpSp>
        <p:nvGrpSpPr>
          <p:cNvPr id="7" name="Group 2">
            <a:extLst>
              <a:ext uri="{FF2B5EF4-FFF2-40B4-BE49-F238E27FC236}">
                <a16:creationId xmlns:a16="http://schemas.microsoft.com/office/drawing/2014/main" id="{568380D9-6548-7DA0-E3DC-B26F0B00D5F4}"/>
              </a:ext>
            </a:extLst>
          </p:cNvPr>
          <p:cNvGrpSpPr/>
          <p:nvPr/>
        </p:nvGrpSpPr>
        <p:grpSpPr>
          <a:xfrm rot="7350791" flipV="1">
            <a:off x="8482741" y="3765999"/>
            <a:ext cx="3691861" cy="1093386"/>
            <a:chOff x="-258098" y="4115513"/>
            <a:chExt cx="3691861" cy="1093386"/>
          </a:xfrm>
        </p:grpSpPr>
        <p:pic>
          <p:nvPicPr>
            <p:cNvPr id="9" name="Graphic 3">
              <a:extLst>
                <a:ext uri="{FF2B5EF4-FFF2-40B4-BE49-F238E27FC236}">
                  <a16:creationId xmlns:a16="http://schemas.microsoft.com/office/drawing/2014/main" id="{1C053EE7-9C1F-8DF0-31AE-E88FB58F5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115513"/>
              <a:ext cx="3433763" cy="1027987"/>
            </a:xfrm>
            <a:prstGeom prst="rect">
              <a:avLst/>
            </a:prstGeom>
          </p:spPr>
        </p:pic>
        <p:pic>
          <p:nvPicPr>
            <p:cNvPr id="10" name="Graphic 4">
              <a:extLst>
                <a:ext uri="{FF2B5EF4-FFF2-40B4-BE49-F238E27FC236}">
                  <a16:creationId xmlns:a16="http://schemas.microsoft.com/office/drawing/2014/main" id="{588EFCCE-FF97-333F-7C0B-2F18C007F9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098" y="4267200"/>
              <a:ext cx="2924175" cy="876300"/>
            </a:xfrm>
            <a:prstGeom prst="rect">
              <a:avLst/>
            </a:prstGeom>
          </p:spPr>
        </p:pic>
        <p:pic>
          <p:nvPicPr>
            <p:cNvPr id="11" name="Graphic 5">
              <a:extLst>
                <a:ext uri="{FF2B5EF4-FFF2-40B4-BE49-F238E27FC236}">
                  <a16:creationId xmlns:a16="http://schemas.microsoft.com/office/drawing/2014/main" id="{77EB9FDA-DB52-06F7-53C4-085C2024C3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97" y="4437574"/>
              <a:ext cx="2521974" cy="771325"/>
            </a:xfrm>
            <a:prstGeom prst="rect">
              <a:avLst/>
            </a:prstGeom>
          </p:spPr>
        </p:pic>
      </p:grpSp>
      <p:pic>
        <p:nvPicPr>
          <p:cNvPr id="18" name="Picture 17">
            <a:extLst>
              <a:ext uri="{FF2B5EF4-FFF2-40B4-BE49-F238E27FC236}">
                <a16:creationId xmlns:a16="http://schemas.microsoft.com/office/drawing/2014/main" id="{7FBBCB3F-E665-B278-3676-A9A0FB3FF82F}"/>
              </a:ext>
            </a:extLst>
          </p:cNvPr>
          <p:cNvPicPr>
            <a:picLocks noChangeAspect="1"/>
          </p:cNvPicPr>
          <p:nvPr/>
        </p:nvPicPr>
        <p:blipFill>
          <a:blip r:embed="rId9"/>
          <a:stretch>
            <a:fillRect/>
          </a:stretch>
        </p:blipFill>
        <p:spPr>
          <a:xfrm>
            <a:off x="1657350" y="728662"/>
            <a:ext cx="5829300" cy="3686175"/>
          </a:xfrm>
          <a:prstGeom prst="rect">
            <a:avLst/>
          </a:prstGeom>
        </p:spPr>
      </p:pic>
    </p:spTree>
    <p:extLst>
      <p:ext uri="{BB962C8B-B14F-4D97-AF65-F5344CB8AC3E}">
        <p14:creationId xmlns:p14="http://schemas.microsoft.com/office/powerpoint/2010/main" val="379261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heme/theme1.xml><?xml version="1.0" encoding="utf-8"?>
<a:theme xmlns:a="http://schemas.openxmlformats.org/drawingml/2006/main" name="Consulting with Morph Transition by Slidesgo">
  <a:themeElements>
    <a:clrScheme name="Custom 3">
      <a:dk1>
        <a:srgbClr val="000000"/>
      </a:dk1>
      <a:lt1>
        <a:srgbClr val="2C2A96"/>
      </a:lt1>
      <a:dk2>
        <a:srgbClr val="FFFFFF"/>
      </a:dk2>
      <a:lt2>
        <a:srgbClr val="667EF1"/>
      </a:lt2>
      <a:accent1>
        <a:srgbClr val="B2BEF8"/>
      </a:accent1>
      <a:accent2>
        <a:srgbClr val="FFFFFF"/>
      </a:accent2>
      <a:accent3>
        <a:srgbClr val="FFFFFF"/>
      </a:accent3>
      <a:accent4>
        <a:srgbClr val="FFFFFF"/>
      </a:accent4>
      <a:accent5>
        <a:srgbClr val="FFFFFF"/>
      </a:accent5>
      <a:accent6>
        <a:srgbClr val="FFFFFF"/>
      </a:accent6>
      <a:hlink>
        <a:srgbClr val="FFFFF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1051</TotalTime>
  <Words>532</Words>
  <Application>Microsoft Office PowerPoint</Application>
  <PresentationFormat>On-screen Show (16:9)</PresentationFormat>
  <Paragraphs>53</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Segoe UI Light</vt:lpstr>
      <vt:lpstr>Sora SemiBold</vt:lpstr>
      <vt:lpstr>Arial</vt:lpstr>
      <vt:lpstr>Lato</vt:lpstr>
      <vt:lpstr>Bebas Neue</vt:lpstr>
      <vt:lpstr>Consulting with Morph Transition by Slidesgo</vt:lpstr>
      <vt:lpstr>Job Recommender System</vt:lpstr>
      <vt:lpstr>Table of contents</vt:lpstr>
      <vt:lpstr>Goals and Objectives</vt:lpstr>
      <vt:lpstr>Goals and Objectives</vt:lpstr>
      <vt:lpstr>Objectives</vt:lpstr>
      <vt:lpstr>Visualizations</vt:lpstr>
      <vt:lpstr>PowerPoint Presentation</vt:lpstr>
      <vt:lpstr>PowerPoint Presentation</vt:lpstr>
      <vt:lpstr>PowerPoint Presentation</vt:lpstr>
      <vt:lpstr>PowerPoint Presentation</vt:lpstr>
      <vt:lpstr>Models</vt:lpstr>
      <vt:lpstr>Our recommendation system</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with Morph Transition</dc:title>
  <dc:creator>HomePC</dc:creator>
  <cp:lastModifiedBy>Calvin Omwega</cp:lastModifiedBy>
  <cp:revision>4</cp:revision>
  <dcterms:created xsi:type="dcterms:W3CDTF">2021-10-12T08:06:43Z</dcterms:created>
  <dcterms:modified xsi:type="dcterms:W3CDTF">2024-08-21T08:58:45Z</dcterms:modified>
</cp:coreProperties>
</file>